
<file path=[Content_Types].xml><?xml version="1.0" encoding="utf-8"?>
<Types xmlns="http://schemas.openxmlformats.org/package/2006/content-types">
  <Default Extension="emf" ContentType="image/x-em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3"/>
  </p:sldMasterIdLst>
  <p:notesMasterIdLst>
    <p:notesMasterId r:id="rId15"/>
  </p:notesMasterIdLst>
  <p:handoutMasterIdLst>
    <p:handoutMasterId r:id="rId16"/>
  </p:handoutMasterIdLst>
  <p:sldIdLst>
    <p:sldId id="382" r:id="rId4"/>
    <p:sldId id="449" r:id="rId5"/>
    <p:sldId id="448" r:id="rId6"/>
    <p:sldId id="426" r:id="rId7"/>
    <p:sldId id="447" r:id="rId8"/>
    <p:sldId id="300" r:id="rId9"/>
    <p:sldId id="450" r:id="rId10"/>
    <p:sldId id="451" r:id="rId11"/>
    <p:sldId id="454" r:id="rId12"/>
    <p:sldId id="453" r:id="rId13"/>
    <p:sldId id="452" r:id="rId1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nny Perkins" initials="GP" lastIdx="1" clrIdx="0">
    <p:extLst>
      <p:ext uri="{19B8F6BF-5375-455C-9EA6-DF929625EA0E}">
        <p15:presenceInfo xmlns:p15="http://schemas.microsoft.com/office/powerpoint/2012/main" userId="S::Ginny.Perkins@blackbaud.me::56cdebde-e0ec-47b6-8fee-c5b54ab342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5898A"/>
    <a:srgbClr val="00B4F1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5529F-69BD-4BF1-A5CA-1A4AFBCE5FEF}" v="10" dt="2020-08-20T19:18:46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94785" autoAdjust="0"/>
  </p:normalViewPr>
  <p:slideViewPr>
    <p:cSldViewPr snapToGrid="0">
      <p:cViewPr varScale="1">
        <p:scale>
          <a:sx n="81" d="100"/>
          <a:sy n="81" d="100"/>
        </p:scale>
        <p:origin x="8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7384" y="280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Hassler" userId="bfcec7d3-89ee-4f4a-aa52-f21f95b60ae6" providerId="ADAL" clId="{2085529F-69BD-4BF1-A5CA-1A4AFBCE5FEF}"/>
    <pc:docChg chg="custSel addSld delSld modSld delSection modSection">
      <pc:chgData name="Adam Hassler" userId="bfcec7d3-89ee-4f4a-aa52-f21f95b60ae6" providerId="ADAL" clId="{2085529F-69BD-4BF1-A5CA-1A4AFBCE5FEF}" dt="2020-08-20T19:18:46.408" v="133"/>
      <pc:docMkLst>
        <pc:docMk/>
      </pc:docMkLst>
      <pc:sldChg chg="del">
        <pc:chgData name="Adam Hassler" userId="bfcec7d3-89ee-4f4a-aa52-f21f95b60ae6" providerId="ADAL" clId="{2085529F-69BD-4BF1-A5CA-1A4AFBCE5FEF}" dt="2020-08-20T15:07:13.482" v="44" actId="47"/>
        <pc:sldMkLst>
          <pc:docMk/>
          <pc:sldMk cId="1952607739" sldId="274"/>
        </pc:sldMkLst>
      </pc:sldChg>
      <pc:sldChg chg="addSp delSp modSp add">
        <pc:chgData name="Adam Hassler" userId="bfcec7d3-89ee-4f4a-aa52-f21f95b60ae6" providerId="ADAL" clId="{2085529F-69BD-4BF1-A5CA-1A4AFBCE5FEF}" dt="2020-08-20T19:18:46.408" v="133"/>
        <pc:sldMkLst>
          <pc:docMk/>
          <pc:sldMk cId="397387200" sldId="300"/>
        </pc:sldMkLst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397387200" sldId="300"/>
            <ac:picMk id="4" creationId="{D5C9B303-D2A7-4AC0-9BED-F5A178DE1032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397387200" sldId="300"/>
            <ac:picMk id="5" creationId="{F4B05064-A636-4759-98C1-783A6C65EE63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397387200" sldId="300"/>
            <ac:picMk id="6" creationId="{F6500E02-EE62-42FA-842A-3DF33F20BC3E}"/>
          </ac:picMkLst>
        </pc:picChg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1306134553" sldId="300"/>
        </pc:sldMkLst>
      </pc:sldChg>
      <pc:sldChg chg="del">
        <pc:chgData name="Adam Hassler" userId="bfcec7d3-89ee-4f4a-aa52-f21f95b60ae6" providerId="ADAL" clId="{2085529F-69BD-4BF1-A5CA-1A4AFBCE5FEF}" dt="2020-08-20T15:06:18.936" v="15" actId="47"/>
        <pc:sldMkLst>
          <pc:docMk/>
          <pc:sldMk cId="3667084864" sldId="314"/>
        </pc:sldMkLst>
      </pc:sldChg>
      <pc:sldChg chg="del">
        <pc:chgData name="Adam Hassler" userId="bfcec7d3-89ee-4f4a-aa52-f21f95b60ae6" providerId="ADAL" clId="{2085529F-69BD-4BF1-A5CA-1A4AFBCE5FEF}" dt="2020-08-20T15:05:43.440" v="5" actId="47"/>
        <pc:sldMkLst>
          <pc:docMk/>
          <pc:sldMk cId="1463589700" sldId="318"/>
        </pc:sldMkLst>
      </pc:sldChg>
      <pc:sldChg chg="del">
        <pc:chgData name="Adam Hassler" userId="bfcec7d3-89ee-4f4a-aa52-f21f95b60ae6" providerId="ADAL" clId="{2085529F-69BD-4BF1-A5CA-1A4AFBCE5FEF}" dt="2020-08-20T15:05:48.716" v="7" actId="47"/>
        <pc:sldMkLst>
          <pc:docMk/>
          <pc:sldMk cId="3259320963" sldId="321"/>
        </pc:sldMkLst>
      </pc:sldChg>
      <pc:sldChg chg="del">
        <pc:chgData name="Adam Hassler" userId="bfcec7d3-89ee-4f4a-aa52-f21f95b60ae6" providerId="ADAL" clId="{2085529F-69BD-4BF1-A5CA-1A4AFBCE5FEF}" dt="2020-08-20T15:05:53.936" v="9" actId="47"/>
        <pc:sldMkLst>
          <pc:docMk/>
          <pc:sldMk cId="1823661732" sldId="322"/>
        </pc:sldMkLst>
      </pc:sldChg>
      <pc:sldChg chg="del">
        <pc:chgData name="Adam Hassler" userId="bfcec7d3-89ee-4f4a-aa52-f21f95b60ae6" providerId="ADAL" clId="{2085529F-69BD-4BF1-A5CA-1A4AFBCE5FEF}" dt="2020-08-20T15:06:05.313" v="11" actId="47"/>
        <pc:sldMkLst>
          <pc:docMk/>
          <pc:sldMk cId="3413341708" sldId="326"/>
        </pc:sldMkLst>
      </pc:sldChg>
      <pc:sldChg chg="del">
        <pc:chgData name="Adam Hassler" userId="bfcec7d3-89ee-4f4a-aa52-f21f95b60ae6" providerId="ADAL" clId="{2085529F-69BD-4BF1-A5CA-1A4AFBCE5FEF}" dt="2020-08-20T15:06:11.690" v="13" actId="47"/>
        <pc:sldMkLst>
          <pc:docMk/>
          <pc:sldMk cId="2808837695" sldId="328"/>
        </pc:sldMkLst>
      </pc:sldChg>
      <pc:sldChg chg="del">
        <pc:chgData name="Adam Hassler" userId="bfcec7d3-89ee-4f4a-aa52-f21f95b60ae6" providerId="ADAL" clId="{2085529F-69BD-4BF1-A5CA-1A4AFBCE5FEF}" dt="2020-08-20T15:07:06.396" v="41" actId="47"/>
        <pc:sldMkLst>
          <pc:docMk/>
          <pc:sldMk cId="2449671977" sldId="350"/>
        </pc:sldMkLst>
      </pc:sldChg>
      <pc:sldChg chg="del">
        <pc:chgData name="Adam Hassler" userId="bfcec7d3-89ee-4f4a-aa52-f21f95b60ae6" providerId="ADAL" clId="{2085529F-69BD-4BF1-A5CA-1A4AFBCE5FEF}" dt="2020-08-20T15:06:47.808" v="36" actId="47"/>
        <pc:sldMkLst>
          <pc:docMk/>
          <pc:sldMk cId="3200188646" sldId="355"/>
        </pc:sldMkLst>
      </pc:sldChg>
      <pc:sldChg chg="del">
        <pc:chgData name="Adam Hassler" userId="bfcec7d3-89ee-4f4a-aa52-f21f95b60ae6" providerId="ADAL" clId="{2085529F-69BD-4BF1-A5CA-1A4AFBCE5FEF}" dt="2020-08-20T15:06:46.902" v="35" actId="47"/>
        <pc:sldMkLst>
          <pc:docMk/>
          <pc:sldMk cId="4088561399" sldId="356"/>
        </pc:sldMkLst>
      </pc:sldChg>
      <pc:sldChg chg="del">
        <pc:chgData name="Adam Hassler" userId="bfcec7d3-89ee-4f4a-aa52-f21f95b60ae6" providerId="ADAL" clId="{2085529F-69BD-4BF1-A5CA-1A4AFBCE5FEF}" dt="2020-08-20T15:06:48.503" v="37" actId="47"/>
        <pc:sldMkLst>
          <pc:docMk/>
          <pc:sldMk cId="4213230374" sldId="357"/>
        </pc:sldMkLst>
      </pc:sldChg>
      <pc:sldChg chg="del">
        <pc:chgData name="Adam Hassler" userId="bfcec7d3-89ee-4f4a-aa52-f21f95b60ae6" providerId="ADAL" clId="{2085529F-69BD-4BF1-A5CA-1A4AFBCE5FEF}" dt="2020-08-20T15:06:49.768" v="39" actId="47"/>
        <pc:sldMkLst>
          <pc:docMk/>
          <pc:sldMk cId="3759034678" sldId="362"/>
        </pc:sldMkLst>
      </pc:sldChg>
      <pc:sldChg chg="del">
        <pc:chgData name="Adam Hassler" userId="bfcec7d3-89ee-4f4a-aa52-f21f95b60ae6" providerId="ADAL" clId="{2085529F-69BD-4BF1-A5CA-1A4AFBCE5FEF}" dt="2020-08-20T15:06:50.594" v="40" actId="47"/>
        <pc:sldMkLst>
          <pc:docMk/>
          <pc:sldMk cId="1460140192" sldId="363"/>
        </pc:sldMkLst>
      </pc:sldChg>
      <pc:sldChg chg="del">
        <pc:chgData name="Adam Hassler" userId="bfcec7d3-89ee-4f4a-aa52-f21f95b60ae6" providerId="ADAL" clId="{2085529F-69BD-4BF1-A5CA-1A4AFBCE5FEF}" dt="2020-08-20T15:06:49.176" v="38" actId="47"/>
        <pc:sldMkLst>
          <pc:docMk/>
          <pc:sldMk cId="3301900323" sldId="364"/>
        </pc:sldMkLst>
      </pc:sldChg>
      <pc:sldChg chg="del">
        <pc:chgData name="Adam Hassler" userId="bfcec7d3-89ee-4f4a-aa52-f21f95b60ae6" providerId="ADAL" clId="{2085529F-69BD-4BF1-A5CA-1A4AFBCE5FEF}" dt="2020-08-20T15:05:28.246" v="0" actId="47"/>
        <pc:sldMkLst>
          <pc:docMk/>
          <pc:sldMk cId="2725707202" sldId="365"/>
        </pc:sldMkLst>
      </pc:sldChg>
      <pc:sldChg chg="del">
        <pc:chgData name="Adam Hassler" userId="bfcec7d3-89ee-4f4a-aa52-f21f95b60ae6" providerId="ADAL" clId="{2085529F-69BD-4BF1-A5CA-1A4AFBCE5FEF}" dt="2020-08-20T15:05:35.540" v="1" actId="47"/>
        <pc:sldMkLst>
          <pc:docMk/>
          <pc:sldMk cId="1224500028" sldId="366"/>
        </pc:sldMkLst>
      </pc:sldChg>
      <pc:sldChg chg="del">
        <pc:chgData name="Adam Hassler" userId="bfcec7d3-89ee-4f4a-aa52-f21f95b60ae6" providerId="ADAL" clId="{2085529F-69BD-4BF1-A5CA-1A4AFBCE5FEF}" dt="2020-08-20T15:06:38.237" v="27" actId="47"/>
        <pc:sldMkLst>
          <pc:docMk/>
          <pc:sldMk cId="3408041747" sldId="368"/>
        </pc:sldMkLst>
      </pc:sldChg>
      <pc:sldChg chg="del">
        <pc:chgData name="Adam Hassler" userId="bfcec7d3-89ee-4f4a-aa52-f21f95b60ae6" providerId="ADAL" clId="{2085529F-69BD-4BF1-A5CA-1A4AFBCE5FEF}" dt="2020-08-20T15:06:39.056" v="28" actId="47"/>
        <pc:sldMkLst>
          <pc:docMk/>
          <pc:sldMk cId="1605730673" sldId="369"/>
        </pc:sldMkLst>
      </pc:sldChg>
      <pc:sldChg chg="del">
        <pc:chgData name="Adam Hassler" userId="bfcec7d3-89ee-4f4a-aa52-f21f95b60ae6" providerId="ADAL" clId="{2085529F-69BD-4BF1-A5CA-1A4AFBCE5FEF}" dt="2020-08-20T15:06:40.004" v="29" actId="47"/>
        <pc:sldMkLst>
          <pc:docMk/>
          <pc:sldMk cId="1432358694" sldId="370"/>
        </pc:sldMkLst>
      </pc:sldChg>
      <pc:sldChg chg="del">
        <pc:chgData name="Adam Hassler" userId="bfcec7d3-89ee-4f4a-aa52-f21f95b60ae6" providerId="ADAL" clId="{2085529F-69BD-4BF1-A5CA-1A4AFBCE5FEF}" dt="2020-08-20T15:06:45.415" v="33" actId="47"/>
        <pc:sldMkLst>
          <pc:docMk/>
          <pc:sldMk cId="3040484236" sldId="371"/>
        </pc:sldMkLst>
      </pc:sldChg>
      <pc:sldChg chg="del">
        <pc:chgData name="Adam Hassler" userId="bfcec7d3-89ee-4f4a-aa52-f21f95b60ae6" providerId="ADAL" clId="{2085529F-69BD-4BF1-A5CA-1A4AFBCE5FEF}" dt="2020-08-20T15:06:46.103" v="34" actId="47"/>
        <pc:sldMkLst>
          <pc:docMk/>
          <pc:sldMk cId="2526268816" sldId="372"/>
        </pc:sldMkLst>
      </pc:sldChg>
      <pc:sldChg chg="del">
        <pc:chgData name="Adam Hassler" userId="bfcec7d3-89ee-4f4a-aa52-f21f95b60ae6" providerId="ADAL" clId="{2085529F-69BD-4BF1-A5CA-1A4AFBCE5FEF}" dt="2020-08-20T15:06:30.396" v="22" actId="47"/>
        <pc:sldMkLst>
          <pc:docMk/>
          <pc:sldMk cId="1297762987" sldId="373"/>
        </pc:sldMkLst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809011231" sldId="382"/>
        </pc:sldMkLst>
      </pc:sldChg>
      <pc:sldChg chg="addSp delSp modSp add mod">
        <pc:chgData name="Adam Hassler" userId="bfcec7d3-89ee-4f4a-aa52-f21f95b60ae6" providerId="ADAL" clId="{2085529F-69BD-4BF1-A5CA-1A4AFBCE5FEF}" dt="2020-08-20T19:18:46.408" v="133"/>
        <pc:sldMkLst>
          <pc:docMk/>
          <pc:sldMk cId="3817972614" sldId="382"/>
        </pc:sldMkLst>
        <pc:spChg chg="del">
          <ac:chgData name="Adam Hassler" userId="bfcec7d3-89ee-4f4a-aa52-f21f95b60ae6" providerId="ADAL" clId="{2085529F-69BD-4BF1-A5CA-1A4AFBCE5FEF}" dt="2020-08-20T15:09:55.192" v="75" actId="478"/>
          <ac:spMkLst>
            <pc:docMk/>
            <pc:sldMk cId="3817972614" sldId="382"/>
            <ac:spMk id="2" creationId="{7214DF78-53A4-3548-A86A-BCADD7AC2D4D}"/>
          </ac:spMkLst>
        </pc:spChg>
        <pc:spChg chg="mod">
          <ac:chgData name="Adam Hassler" userId="bfcec7d3-89ee-4f4a-aa52-f21f95b60ae6" providerId="ADAL" clId="{2085529F-69BD-4BF1-A5CA-1A4AFBCE5FEF}" dt="2020-08-20T15:22:37.695" v="127" actId="14100"/>
          <ac:spMkLst>
            <pc:docMk/>
            <pc:sldMk cId="3817972614" sldId="382"/>
            <ac:spMk id="3" creationId="{912DD08D-F966-7C4C-B069-96219EFB408C}"/>
          </ac:spMkLst>
        </pc:spChg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3817972614" sldId="382"/>
            <ac:picMk id="7" creationId="{C4DDF85B-2FE2-4CA7-895E-DF05BCDA507B}"/>
          </ac:picMkLst>
        </pc:picChg>
        <pc:picChg chg="add del mod">
          <ac:chgData name="Adam Hassler" userId="bfcec7d3-89ee-4f4a-aa52-f21f95b60ae6" providerId="ADAL" clId="{2085529F-69BD-4BF1-A5CA-1A4AFBCE5FEF}" dt="2020-08-20T19:10:13.378" v="131"/>
          <ac:picMkLst>
            <pc:docMk/>
            <pc:sldMk cId="3817972614" sldId="382"/>
            <ac:picMk id="8" creationId="{7C8FE3BE-F01D-4A14-8496-ACB1125A846C}"/>
          </ac:picMkLst>
        </pc:picChg>
        <pc:picChg chg="add del mod">
          <ac:chgData name="Adam Hassler" userId="bfcec7d3-89ee-4f4a-aa52-f21f95b60ae6" providerId="ADAL" clId="{2085529F-69BD-4BF1-A5CA-1A4AFBCE5FEF}" dt="2020-08-20T19:10:46.514" v="132"/>
          <ac:picMkLst>
            <pc:docMk/>
            <pc:sldMk cId="3817972614" sldId="382"/>
            <ac:picMk id="9" creationId="{408DB3AD-2C44-4E7C-BAD1-B505177CF04D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3817972614" sldId="382"/>
            <ac:picMk id="10" creationId="{15D11926-BBC3-4ADB-B7F2-1ED41D28FE05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3817972614" sldId="382"/>
            <ac:picMk id="11" creationId="{C4A72815-8903-4999-AB83-2D79E5408973}"/>
          </ac:picMkLst>
        </pc:picChg>
      </pc:sldChg>
      <pc:sldChg chg="del">
        <pc:chgData name="Adam Hassler" userId="bfcec7d3-89ee-4f4a-aa52-f21f95b60ae6" providerId="ADAL" clId="{2085529F-69BD-4BF1-A5CA-1A4AFBCE5FEF}" dt="2020-08-20T15:05:45.963" v="6" actId="47"/>
        <pc:sldMkLst>
          <pc:docMk/>
          <pc:sldMk cId="3188131222" sldId="383"/>
        </pc:sldMkLst>
      </pc:sldChg>
      <pc:sldChg chg="del">
        <pc:chgData name="Adam Hassler" userId="bfcec7d3-89ee-4f4a-aa52-f21f95b60ae6" providerId="ADAL" clId="{2085529F-69BD-4BF1-A5CA-1A4AFBCE5FEF}" dt="2020-08-20T15:05:49.750" v="8" actId="47"/>
        <pc:sldMkLst>
          <pc:docMk/>
          <pc:sldMk cId="838569925" sldId="384"/>
        </pc:sldMkLst>
      </pc:sldChg>
      <pc:sldChg chg="del">
        <pc:chgData name="Adam Hassler" userId="bfcec7d3-89ee-4f4a-aa52-f21f95b60ae6" providerId="ADAL" clId="{2085529F-69BD-4BF1-A5CA-1A4AFBCE5FEF}" dt="2020-08-20T15:05:55.519" v="10" actId="47"/>
        <pc:sldMkLst>
          <pc:docMk/>
          <pc:sldMk cId="1426334335" sldId="385"/>
        </pc:sldMkLst>
      </pc:sldChg>
      <pc:sldChg chg="del">
        <pc:chgData name="Adam Hassler" userId="bfcec7d3-89ee-4f4a-aa52-f21f95b60ae6" providerId="ADAL" clId="{2085529F-69BD-4BF1-A5CA-1A4AFBCE5FEF}" dt="2020-08-20T15:06:06.577" v="12" actId="47"/>
        <pc:sldMkLst>
          <pc:docMk/>
          <pc:sldMk cId="2492327578" sldId="386"/>
        </pc:sldMkLst>
      </pc:sldChg>
      <pc:sldChg chg="del">
        <pc:chgData name="Adam Hassler" userId="bfcec7d3-89ee-4f4a-aa52-f21f95b60ae6" providerId="ADAL" clId="{2085529F-69BD-4BF1-A5CA-1A4AFBCE5FEF}" dt="2020-08-20T15:06:13.282" v="14" actId="47"/>
        <pc:sldMkLst>
          <pc:docMk/>
          <pc:sldMk cId="54907617" sldId="387"/>
        </pc:sldMkLst>
      </pc:sldChg>
      <pc:sldChg chg="del">
        <pc:chgData name="Adam Hassler" userId="bfcec7d3-89ee-4f4a-aa52-f21f95b60ae6" providerId="ADAL" clId="{2085529F-69BD-4BF1-A5CA-1A4AFBCE5FEF}" dt="2020-08-20T15:06:20.800" v="16" actId="47"/>
        <pc:sldMkLst>
          <pc:docMk/>
          <pc:sldMk cId="2608069038" sldId="388"/>
        </pc:sldMkLst>
      </pc:sldChg>
      <pc:sldChg chg="del">
        <pc:chgData name="Adam Hassler" userId="bfcec7d3-89ee-4f4a-aa52-f21f95b60ae6" providerId="ADAL" clId="{2085529F-69BD-4BF1-A5CA-1A4AFBCE5FEF}" dt="2020-08-20T15:06:22.022" v="17" actId="47"/>
        <pc:sldMkLst>
          <pc:docMk/>
          <pc:sldMk cId="3894314200" sldId="389"/>
        </pc:sldMkLst>
      </pc:sldChg>
      <pc:sldChg chg="del">
        <pc:chgData name="Adam Hassler" userId="bfcec7d3-89ee-4f4a-aa52-f21f95b60ae6" providerId="ADAL" clId="{2085529F-69BD-4BF1-A5CA-1A4AFBCE5FEF}" dt="2020-08-20T15:06:22.793" v="18" actId="47"/>
        <pc:sldMkLst>
          <pc:docMk/>
          <pc:sldMk cId="396537208" sldId="392"/>
        </pc:sldMkLst>
      </pc:sldChg>
      <pc:sldChg chg="del">
        <pc:chgData name="Adam Hassler" userId="bfcec7d3-89ee-4f4a-aa52-f21f95b60ae6" providerId="ADAL" clId="{2085529F-69BD-4BF1-A5CA-1A4AFBCE5FEF}" dt="2020-08-20T15:06:23.476" v="19" actId="47"/>
        <pc:sldMkLst>
          <pc:docMk/>
          <pc:sldMk cId="3053740583" sldId="393"/>
        </pc:sldMkLst>
      </pc:sldChg>
      <pc:sldChg chg="del">
        <pc:chgData name="Adam Hassler" userId="bfcec7d3-89ee-4f4a-aa52-f21f95b60ae6" providerId="ADAL" clId="{2085529F-69BD-4BF1-A5CA-1A4AFBCE5FEF}" dt="2020-08-20T15:06:25.254" v="20" actId="47"/>
        <pc:sldMkLst>
          <pc:docMk/>
          <pc:sldMk cId="396898879" sldId="394"/>
        </pc:sldMkLst>
      </pc:sldChg>
      <pc:sldChg chg="del">
        <pc:chgData name="Adam Hassler" userId="bfcec7d3-89ee-4f4a-aa52-f21f95b60ae6" providerId="ADAL" clId="{2085529F-69BD-4BF1-A5CA-1A4AFBCE5FEF}" dt="2020-08-20T15:06:27.062" v="21" actId="47"/>
        <pc:sldMkLst>
          <pc:docMk/>
          <pc:sldMk cId="3864724418" sldId="395"/>
        </pc:sldMkLst>
      </pc:sldChg>
      <pc:sldChg chg="del">
        <pc:chgData name="Adam Hassler" userId="bfcec7d3-89ee-4f4a-aa52-f21f95b60ae6" providerId="ADAL" clId="{2085529F-69BD-4BF1-A5CA-1A4AFBCE5FEF}" dt="2020-08-20T15:06:32.797" v="23" actId="47"/>
        <pc:sldMkLst>
          <pc:docMk/>
          <pc:sldMk cId="3112098964" sldId="397"/>
        </pc:sldMkLst>
      </pc:sldChg>
      <pc:sldChg chg="del">
        <pc:chgData name="Adam Hassler" userId="bfcec7d3-89ee-4f4a-aa52-f21f95b60ae6" providerId="ADAL" clId="{2085529F-69BD-4BF1-A5CA-1A4AFBCE5FEF}" dt="2020-08-20T15:07:10.744" v="42" actId="47"/>
        <pc:sldMkLst>
          <pc:docMk/>
          <pc:sldMk cId="930571591" sldId="400"/>
        </pc:sldMkLst>
      </pc:sldChg>
      <pc:sldChg chg="del">
        <pc:chgData name="Adam Hassler" userId="bfcec7d3-89ee-4f4a-aa52-f21f95b60ae6" providerId="ADAL" clId="{2085529F-69BD-4BF1-A5CA-1A4AFBCE5FEF}" dt="2020-08-20T15:07:12.273" v="43" actId="47"/>
        <pc:sldMkLst>
          <pc:docMk/>
          <pc:sldMk cId="1703210099" sldId="401"/>
        </pc:sldMkLst>
      </pc:sldChg>
      <pc:sldChg chg="del">
        <pc:chgData name="Adam Hassler" userId="bfcec7d3-89ee-4f4a-aa52-f21f95b60ae6" providerId="ADAL" clId="{2085529F-69BD-4BF1-A5CA-1A4AFBCE5FEF}" dt="2020-08-20T15:07:06.396" v="41" actId="47"/>
        <pc:sldMkLst>
          <pc:docMk/>
          <pc:sldMk cId="2649859569" sldId="402"/>
        </pc:sldMkLst>
      </pc:sldChg>
      <pc:sldChg chg="del">
        <pc:chgData name="Adam Hassler" userId="bfcec7d3-89ee-4f4a-aa52-f21f95b60ae6" providerId="ADAL" clId="{2085529F-69BD-4BF1-A5CA-1A4AFBCE5FEF}" dt="2020-08-20T15:07:06.396" v="41" actId="47"/>
        <pc:sldMkLst>
          <pc:docMk/>
          <pc:sldMk cId="1196670323" sldId="403"/>
        </pc:sldMkLst>
      </pc:sldChg>
      <pc:sldChg chg="del">
        <pc:chgData name="Adam Hassler" userId="bfcec7d3-89ee-4f4a-aa52-f21f95b60ae6" providerId="ADAL" clId="{2085529F-69BD-4BF1-A5CA-1A4AFBCE5FEF}" dt="2020-08-20T15:07:06.396" v="41" actId="47"/>
        <pc:sldMkLst>
          <pc:docMk/>
          <pc:sldMk cId="3796027658" sldId="404"/>
        </pc:sldMkLst>
      </pc:sldChg>
      <pc:sldChg chg="del">
        <pc:chgData name="Adam Hassler" userId="bfcec7d3-89ee-4f4a-aa52-f21f95b60ae6" providerId="ADAL" clId="{2085529F-69BD-4BF1-A5CA-1A4AFBCE5FEF}" dt="2020-08-20T15:07:06.396" v="41" actId="47"/>
        <pc:sldMkLst>
          <pc:docMk/>
          <pc:sldMk cId="3786756346" sldId="405"/>
        </pc:sldMkLst>
      </pc:sldChg>
      <pc:sldChg chg="del">
        <pc:chgData name="Adam Hassler" userId="bfcec7d3-89ee-4f4a-aa52-f21f95b60ae6" providerId="ADAL" clId="{2085529F-69BD-4BF1-A5CA-1A4AFBCE5FEF}" dt="2020-08-20T15:06:33.822" v="24" actId="47"/>
        <pc:sldMkLst>
          <pc:docMk/>
          <pc:sldMk cId="360844150" sldId="406"/>
        </pc:sldMkLst>
      </pc:sldChg>
      <pc:sldChg chg="del">
        <pc:chgData name="Adam Hassler" userId="bfcec7d3-89ee-4f4a-aa52-f21f95b60ae6" providerId="ADAL" clId="{2085529F-69BD-4BF1-A5CA-1A4AFBCE5FEF}" dt="2020-08-20T15:07:14.713" v="45" actId="47"/>
        <pc:sldMkLst>
          <pc:docMk/>
          <pc:sldMk cId="3600560248" sldId="413"/>
        </pc:sldMkLst>
      </pc:sldChg>
      <pc:sldChg chg="del">
        <pc:chgData name="Adam Hassler" userId="bfcec7d3-89ee-4f4a-aa52-f21f95b60ae6" providerId="ADAL" clId="{2085529F-69BD-4BF1-A5CA-1A4AFBCE5FEF}" dt="2020-08-20T15:06:35.452" v="25" actId="47"/>
        <pc:sldMkLst>
          <pc:docMk/>
          <pc:sldMk cId="2387082624" sldId="414"/>
        </pc:sldMkLst>
      </pc:sldChg>
      <pc:sldChg chg="del">
        <pc:chgData name="Adam Hassler" userId="bfcec7d3-89ee-4f4a-aa52-f21f95b60ae6" providerId="ADAL" clId="{2085529F-69BD-4BF1-A5CA-1A4AFBCE5FEF}" dt="2020-08-20T15:06:36.874" v="26" actId="47"/>
        <pc:sldMkLst>
          <pc:docMk/>
          <pc:sldMk cId="1663523982" sldId="416"/>
        </pc:sldMkLst>
      </pc:sldChg>
      <pc:sldChg chg="del">
        <pc:chgData name="Adam Hassler" userId="bfcec7d3-89ee-4f4a-aa52-f21f95b60ae6" providerId="ADAL" clId="{2085529F-69BD-4BF1-A5CA-1A4AFBCE5FEF}" dt="2020-08-20T15:06:41.241" v="30" actId="47"/>
        <pc:sldMkLst>
          <pc:docMk/>
          <pc:sldMk cId="249605011" sldId="417"/>
        </pc:sldMkLst>
      </pc:sldChg>
      <pc:sldChg chg="del">
        <pc:chgData name="Adam Hassler" userId="bfcec7d3-89ee-4f4a-aa52-f21f95b60ae6" providerId="ADAL" clId="{2085529F-69BD-4BF1-A5CA-1A4AFBCE5FEF}" dt="2020-08-20T15:07:28.687" v="58" actId="47"/>
        <pc:sldMkLst>
          <pc:docMk/>
          <pc:sldMk cId="3012707497" sldId="419"/>
        </pc:sldMkLst>
      </pc:sldChg>
      <pc:sldChg chg="del">
        <pc:chgData name="Adam Hassler" userId="bfcec7d3-89ee-4f4a-aa52-f21f95b60ae6" providerId="ADAL" clId="{2085529F-69BD-4BF1-A5CA-1A4AFBCE5FEF}" dt="2020-08-20T15:07:27.773" v="57" actId="47"/>
        <pc:sldMkLst>
          <pc:docMk/>
          <pc:sldMk cId="4034572454" sldId="421"/>
        </pc:sldMkLst>
      </pc:sldChg>
      <pc:sldChg chg="del">
        <pc:chgData name="Adam Hassler" userId="bfcec7d3-89ee-4f4a-aa52-f21f95b60ae6" providerId="ADAL" clId="{2085529F-69BD-4BF1-A5CA-1A4AFBCE5FEF}" dt="2020-08-20T15:07:19.739" v="50" actId="47"/>
        <pc:sldMkLst>
          <pc:docMk/>
          <pc:sldMk cId="3745908297" sldId="422"/>
        </pc:sldMkLst>
      </pc:sldChg>
      <pc:sldChg chg="del">
        <pc:chgData name="Adam Hassler" userId="bfcec7d3-89ee-4f4a-aa52-f21f95b60ae6" providerId="ADAL" clId="{2085529F-69BD-4BF1-A5CA-1A4AFBCE5FEF}" dt="2020-08-20T15:07:23.516" v="52" actId="47"/>
        <pc:sldMkLst>
          <pc:docMk/>
          <pc:sldMk cId="4212745173" sldId="423"/>
        </pc:sldMkLst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1408475817" sldId="426"/>
        </pc:sldMkLst>
      </pc:sldChg>
      <pc:sldChg chg="addSp delSp modSp add mod">
        <pc:chgData name="Adam Hassler" userId="bfcec7d3-89ee-4f4a-aa52-f21f95b60ae6" providerId="ADAL" clId="{2085529F-69BD-4BF1-A5CA-1A4AFBCE5FEF}" dt="2020-08-20T19:18:46.408" v="133"/>
        <pc:sldMkLst>
          <pc:docMk/>
          <pc:sldMk cId="2572619515" sldId="426"/>
        </pc:sldMkLst>
        <pc:spChg chg="mod">
          <ac:chgData name="Adam Hassler" userId="bfcec7d3-89ee-4f4a-aa52-f21f95b60ae6" providerId="ADAL" clId="{2085529F-69BD-4BF1-A5CA-1A4AFBCE5FEF}" dt="2020-08-20T15:15:23.577" v="110" actId="113"/>
          <ac:spMkLst>
            <pc:docMk/>
            <pc:sldMk cId="2572619515" sldId="426"/>
            <ac:spMk id="3" creationId="{353284ED-D041-BF40-8EAE-0A3788F47E07}"/>
          </ac:spMkLst>
        </pc:spChg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2572619515" sldId="426"/>
            <ac:picMk id="2" creationId="{0BA94F95-B81B-47B0-BEFA-E26566040CBE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2572619515" sldId="426"/>
            <ac:picMk id="4" creationId="{E949DFA9-FB72-4E7C-AFD4-6B4BACF45A64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2572619515" sldId="426"/>
            <ac:picMk id="5" creationId="{901E7AB1-A309-41FC-99FF-B5BB419A67E0}"/>
          </ac:picMkLst>
        </pc:picChg>
      </pc:sldChg>
      <pc:sldChg chg="del">
        <pc:chgData name="Adam Hassler" userId="bfcec7d3-89ee-4f4a-aa52-f21f95b60ae6" providerId="ADAL" clId="{2085529F-69BD-4BF1-A5CA-1A4AFBCE5FEF}" dt="2020-08-20T15:06:43.773" v="31" actId="47"/>
        <pc:sldMkLst>
          <pc:docMk/>
          <pc:sldMk cId="1862867534" sldId="427"/>
        </pc:sldMkLst>
      </pc:sldChg>
      <pc:sldChg chg="del">
        <pc:chgData name="Adam Hassler" userId="bfcec7d3-89ee-4f4a-aa52-f21f95b60ae6" providerId="ADAL" clId="{2085529F-69BD-4BF1-A5CA-1A4AFBCE5FEF}" dt="2020-08-20T15:06:44.647" v="32" actId="47"/>
        <pc:sldMkLst>
          <pc:docMk/>
          <pc:sldMk cId="2590986384" sldId="428"/>
        </pc:sldMkLst>
      </pc:sldChg>
      <pc:sldChg chg="del">
        <pc:chgData name="Adam Hassler" userId="bfcec7d3-89ee-4f4a-aa52-f21f95b60ae6" providerId="ADAL" clId="{2085529F-69BD-4BF1-A5CA-1A4AFBCE5FEF}" dt="2020-08-20T15:07:18.667" v="49" actId="47"/>
        <pc:sldMkLst>
          <pc:docMk/>
          <pc:sldMk cId="3116252071" sldId="429"/>
        </pc:sldMkLst>
      </pc:sldChg>
      <pc:sldChg chg="del">
        <pc:chgData name="Adam Hassler" userId="bfcec7d3-89ee-4f4a-aa52-f21f95b60ae6" providerId="ADAL" clId="{2085529F-69BD-4BF1-A5CA-1A4AFBCE5FEF}" dt="2020-08-20T15:07:15.587" v="46" actId="47"/>
        <pc:sldMkLst>
          <pc:docMk/>
          <pc:sldMk cId="2827152796" sldId="430"/>
        </pc:sldMkLst>
      </pc:sldChg>
      <pc:sldChg chg="del">
        <pc:chgData name="Adam Hassler" userId="bfcec7d3-89ee-4f4a-aa52-f21f95b60ae6" providerId="ADAL" clId="{2085529F-69BD-4BF1-A5CA-1A4AFBCE5FEF}" dt="2020-08-20T15:07:16.703" v="47" actId="47"/>
        <pc:sldMkLst>
          <pc:docMk/>
          <pc:sldMk cId="2414351229" sldId="431"/>
        </pc:sldMkLst>
      </pc:sldChg>
      <pc:sldChg chg="del">
        <pc:chgData name="Adam Hassler" userId="bfcec7d3-89ee-4f4a-aa52-f21f95b60ae6" providerId="ADAL" clId="{2085529F-69BD-4BF1-A5CA-1A4AFBCE5FEF}" dt="2020-08-20T15:07:17.591" v="48" actId="47"/>
        <pc:sldMkLst>
          <pc:docMk/>
          <pc:sldMk cId="2572604306" sldId="432"/>
        </pc:sldMkLst>
      </pc:sldChg>
      <pc:sldChg chg="del">
        <pc:chgData name="Adam Hassler" userId="bfcec7d3-89ee-4f4a-aa52-f21f95b60ae6" providerId="ADAL" clId="{2085529F-69BD-4BF1-A5CA-1A4AFBCE5FEF}" dt="2020-08-20T15:05:39.284" v="3" actId="47"/>
        <pc:sldMkLst>
          <pc:docMk/>
          <pc:sldMk cId="2465686217" sldId="433"/>
        </pc:sldMkLst>
      </pc:sldChg>
      <pc:sldChg chg="del">
        <pc:chgData name="Adam Hassler" userId="bfcec7d3-89ee-4f4a-aa52-f21f95b60ae6" providerId="ADAL" clId="{2085529F-69BD-4BF1-A5CA-1A4AFBCE5FEF}" dt="2020-08-20T15:07:26.195" v="55" actId="47"/>
        <pc:sldMkLst>
          <pc:docMk/>
          <pc:sldMk cId="4075463401" sldId="434"/>
        </pc:sldMkLst>
      </pc:sldChg>
      <pc:sldChg chg="del">
        <pc:chgData name="Adam Hassler" userId="bfcec7d3-89ee-4f4a-aa52-f21f95b60ae6" providerId="ADAL" clId="{2085529F-69BD-4BF1-A5CA-1A4AFBCE5FEF}" dt="2020-08-20T15:07:25.428" v="54" actId="47"/>
        <pc:sldMkLst>
          <pc:docMk/>
          <pc:sldMk cId="1047030755" sldId="435"/>
        </pc:sldMkLst>
      </pc:sldChg>
      <pc:sldChg chg="del">
        <pc:chgData name="Adam Hassler" userId="bfcec7d3-89ee-4f4a-aa52-f21f95b60ae6" providerId="ADAL" clId="{2085529F-69BD-4BF1-A5CA-1A4AFBCE5FEF}" dt="2020-08-20T15:07:32.739" v="62" actId="47"/>
        <pc:sldMkLst>
          <pc:docMk/>
          <pc:sldMk cId="2454220081" sldId="438"/>
        </pc:sldMkLst>
      </pc:sldChg>
      <pc:sldChg chg="del">
        <pc:chgData name="Adam Hassler" userId="bfcec7d3-89ee-4f4a-aa52-f21f95b60ae6" providerId="ADAL" clId="{2085529F-69BD-4BF1-A5CA-1A4AFBCE5FEF}" dt="2020-08-20T15:07:22.023" v="51" actId="47"/>
        <pc:sldMkLst>
          <pc:docMk/>
          <pc:sldMk cId="1074331904" sldId="439"/>
        </pc:sldMkLst>
      </pc:sldChg>
      <pc:sldChg chg="del">
        <pc:chgData name="Adam Hassler" userId="bfcec7d3-89ee-4f4a-aa52-f21f95b60ae6" providerId="ADAL" clId="{2085529F-69BD-4BF1-A5CA-1A4AFBCE5FEF}" dt="2020-08-20T15:07:24.391" v="53" actId="47"/>
        <pc:sldMkLst>
          <pc:docMk/>
          <pc:sldMk cId="3133424334" sldId="440"/>
        </pc:sldMkLst>
      </pc:sldChg>
      <pc:sldChg chg="del">
        <pc:chgData name="Adam Hassler" userId="bfcec7d3-89ee-4f4a-aa52-f21f95b60ae6" providerId="ADAL" clId="{2085529F-69BD-4BF1-A5CA-1A4AFBCE5FEF}" dt="2020-08-20T15:07:29.569" v="59" actId="47"/>
        <pc:sldMkLst>
          <pc:docMk/>
          <pc:sldMk cId="4006155309" sldId="441"/>
        </pc:sldMkLst>
      </pc:sldChg>
      <pc:sldChg chg="del">
        <pc:chgData name="Adam Hassler" userId="bfcec7d3-89ee-4f4a-aa52-f21f95b60ae6" providerId="ADAL" clId="{2085529F-69BD-4BF1-A5CA-1A4AFBCE5FEF}" dt="2020-08-20T15:07:30.481" v="60" actId="47"/>
        <pc:sldMkLst>
          <pc:docMk/>
          <pc:sldMk cId="3475824712" sldId="442"/>
        </pc:sldMkLst>
      </pc:sldChg>
      <pc:sldChg chg="del">
        <pc:chgData name="Adam Hassler" userId="bfcec7d3-89ee-4f4a-aa52-f21f95b60ae6" providerId="ADAL" clId="{2085529F-69BD-4BF1-A5CA-1A4AFBCE5FEF}" dt="2020-08-20T15:07:31.562" v="61" actId="47"/>
        <pc:sldMkLst>
          <pc:docMk/>
          <pc:sldMk cId="3196666929" sldId="443"/>
        </pc:sldMkLst>
      </pc:sldChg>
      <pc:sldChg chg="del">
        <pc:chgData name="Adam Hassler" userId="bfcec7d3-89ee-4f4a-aa52-f21f95b60ae6" providerId="ADAL" clId="{2085529F-69BD-4BF1-A5CA-1A4AFBCE5FEF}" dt="2020-08-20T15:07:26.915" v="56" actId="47"/>
        <pc:sldMkLst>
          <pc:docMk/>
          <pc:sldMk cId="2837833808" sldId="444"/>
        </pc:sldMkLst>
      </pc:sldChg>
      <pc:sldChg chg="del">
        <pc:chgData name="Adam Hassler" userId="bfcec7d3-89ee-4f4a-aa52-f21f95b60ae6" providerId="ADAL" clId="{2085529F-69BD-4BF1-A5CA-1A4AFBCE5FEF}" dt="2020-08-20T15:05:37.022" v="2" actId="47"/>
        <pc:sldMkLst>
          <pc:docMk/>
          <pc:sldMk cId="728735930" sldId="445"/>
        </pc:sldMkLst>
      </pc:sldChg>
      <pc:sldChg chg="del">
        <pc:chgData name="Adam Hassler" userId="bfcec7d3-89ee-4f4a-aa52-f21f95b60ae6" providerId="ADAL" clId="{2085529F-69BD-4BF1-A5CA-1A4AFBCE5FEF}" dt="2020-08-20T15:05:42.120" v="4" actId="47"/>
        <pc:sldMkLst>
          <pc:docMk/>
          <pc:sldMk cId="3215713784" sldId="446"/>
        </pc:sldMkLst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2504499475" sldId="447"/>
        </pc:sldMkLst>
      </pc:sldChg>
      <pc:sldChg chg="addSp delSp modSp add mod">
        <pc:chgData name="Adam Hassler" userId="bfcec7d3-89ee-4f4a-aa52-f21f95b60ae6" providerId="ADAL" clId="{2085529F-69BD-4BF1-A5CA-1A4AFBCE5FEF}" dt="2020-08-20T19:18:46.408" v="133"/>
        <pc:sldMkLst>
          <pc:docMk/>
          <pc:sldMk cId="3313189384" sldId="447"/>
        </pc:sldMkLst>
        <pc:spChg chg="mod">
          <ac:chgData name="Adam Hassler" userId="bfcec7d3-89ee-4f4a-aa52-f21f95b60ae6" providerId="ADAL" clId="{2085529F-69BD-4BF1-A5CA-1A4AFBCE5FEF}" dt="2020-08-20T15:15:17.638" v="109" actId="113"/>
          <ac:spMkLst>
            <pc:docMk/>
            <pc:sldMk cId="3313189384" sldId="447"/>
            <ac:spMk id="3" creationId="{353284ED-D041-BF40-8EAE-0A3788F47E07}"/>
          </ac:spMkLst>
        </pc:spChg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3313189384" sldId="447"/>
            <ac:picMk id="2" creationId="{CEBAC312-5629-47EA-B6E1-03D58618595B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3313189384" sldId="447"/>
            <ac:picMk id="4" creationId="{FA944291-7FEA-4B51-9CBF-2FF4E984570C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3313189384" sldId="447"/>
            <ac:picMk id="5" creationId="{8024E8BB-AFDD-4D70-898A-7AF77E703C7D}"/>
          </ac:picMkLst>
        </pc:picChg>
      </pc:sldChg>
      <pc:sldChg chg="addSp delSp modSp add">
        <pc:chgData name="Adam Hassler" userId="bfcec7d3-89ee-4f4a-aa52-f21f95b60ae6" providerId="ADAL" clId="{2085529F-69BD-4BF1-A5CA-1A4AFBCE5FEF}" dt="2020-08-20T19:18:46.408" v="133"/>
        <pc:sldMkLst>
          <pc:docMk/>
          <pc:sldMk cId="3431747773" sldId="448"/>
        </pc:sldMkLst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3431747773" sldId="448"/>
            <ac:picMk id="3" creationId="{C150110D-D7DA-449E-BFBA-0D621ADBF2F2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3431747773" sldId="448"/>
            <ac:picMk id="5" creationId="{5B9FC1D8-8C36-42D0-89F1-5DDD01FBCF45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3431747773" sldId="448"/>
            <ac:picMk id="6" creationId="{608CA14F-4509-44B0-B167-3188FDABA0E3}"/>
          </ac:picMkLst>
        </pc:picChg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3716057356" sldId="448"/>
        </pc:sldMkLst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3151176127" sldId="449"/>
        </pc:sldMkLst>
      </pc:sldChg>
      <pc:sldChg chg="addSp delSp modSp add mod">
        <pc:chgData name="Adam Hassler" userId="bfcec7d3-89ee-4f4a-aa52-f21f95b60ae6" providerId="ADAL" clId="{2085529F-69BD-4BF1-A5CA-1A4AFBCE5FEF}" dt="2020-08-20T19:18:46.408" v="133"/>
        <pc:sldMkLst>
          <pc:docMk/>
          <pc:sldMk cId="4293067843" sldId="449"/>
        </pc:sldMkLst>
        <pc:spChg chg="mod">
          <ac:chgData name="Adam Hassler" userId="bfcec7d3-89ee-4f4a-aa52-f21f95b60ae6" providerId="ADAL" clId="{2085529F-69BD-4BF1-A5CA-1A4AFBCE5FEF}" dt="2020-08-20T15:19:13.676" v="124" actId="14100"/>
          <ac:spMkLst>
            <pc:docMk/>
            <pc:sldMk cId="4293067843" sldId="449"/>
            <ac:spMk id="3" creationId="{353284ED-D041-BF40-8EAE-0A3788F47E07}"/>
          </ac:spMkLst>
        </pc:spChg>
        <pc:spChg chg="mod">
          <ac:chgData name="Adam Hassler" userId="bfcec7d3-89ee-4f4a-aa52-f21f95b60ae6" providerId="ADAL" clId="{2085529F-69BD-4BF1-A5CA-1A4AFBCE5FEF}" dt="2020-08-20T15:19:23.503" v="125" actId="14100"/>
          <ac:spMkLst>
            <pc:docMk/>
            <pc:sldMk cId="4293067843" sldId="449"/>
            <ac:spMk id="10" creationId="{0607602D-69C3-47BE-B440-E1AC937E61A8}"/>
          </ac:spMkLst>
        </pc:spChg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4293067843" sldId="449"/>
            <ac:picMk id="2" creationId="{E4270AC3-A725-4804-AB99-6BE0584D9437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4293067843" sldId="449"/>
            <ac:picMk id="4" creationId="{09C2CFEE-B89E-4BEB-A84C-01F0E8DED839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4293067843" sldId="449"/>
            <ac:picMk id="5" creationId="{C400C48D-8C4E-473F-ACB2-C7F96380BB47}"/>
          </ac:picMkLst>
        </pc:picChg>
        <pc:picChg chg="del">
          <ac:chgData name="Adam Hassler" userId="bfcec7d3-89ee-4f4a-aa52-f21f95b60ae6" providerId="ADAL" clId="{2085529F-69BD-4BF1-A5CA-1A4AFBCE5FEF}" dt="2020-08-20T15:19:01.939" v="123" actId="478"/>
          <ac:picMkLst>
            <pc:docMk/>
            <pc:sldMk cId="4293067843" sldId="449"/>
            <ac:picMk id="6" creationId="{229E72E8-B6B4-4E20-8E48-0869B5F850C5}"/>
          </ac:picMkLst>
        </pc:picChg>
      </pc:sldChg>
      <pc:sldChg chg="addSp delSp modSp add">
        <pc:chgData name="Adam Hassler" userId="bfcec7d3-89ee-4f4a-aa52-f21f95b60ae6" providerId="ADAL" clId="{2085529F-69BD-4BF1-A5CA-1A4AFBCE5FEF}" dt="2020-08-20T19:18:46.408" v="133"/>
        <pc:sldMkLst>
          <pc:docMk/>
          <pc:sldMk cId="369410629" sldId="450"/>
        </pc:sldMkLst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369410629" sldId="450"/>
            <ac:picMk id="3" creationId="{5F14A3C1-8EA9-4469-9A3D-47C46DB9B670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369410629" sldId="450"/>
            <ac:picMk id="5" creationId="{52815F60-F60D-4165-869C-B5105AA3EE49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369410629" sldId="450"/>
            <ac:picMk id="6" creationId="{CBE5F6F1-FFEA-4079-85FC-0EBD72694216}"/>
          </ac:picMkLst>
        </pc:picChg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1689483470" sldId="450"/>
        </pc:sldMkLst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1807583445" sldId="451"/>
        </pc:sldMkLst>
      </pc:sldChg>
      <pc:sldChg chg="addSp delSp modSp add">
        <pc:chgData name="Adam Hassler" userId="bfcec7d3-89ee-4f4a-aa52-f21f95b60ae6" providerId="ADAL" clId="{2085529F-69BD-4BF1-A5CA-1A4AFBCE5FEF}" dt="2020-08-20T19:18:46.408" v="133"/>
        <pc:sldMkLst>
          <pc:docMk/>
          <pc:sldMk cId="3874555812" sldId="451"/>
        </pc:sldMkLst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3874555812" sldId="451"/>
            <ac:picMk id="4" creationId="{A9716864-E871-4E9D-A8C4-A4414ADB8550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3874555812" sldId="451"/>
            <ac:picMk id="5" creationId="{30D6E9C4-6C47-4F46-8049-7DDA40D03D9A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3874555812" sldId="451"/>
            <ac:picMk id="6" creationId="{9FFA23AB-5FBF-4D7A-89A1-9269FB984E8C}"/>
          </ac:picMkLst>
        </pc:picChg>
      </pc:sldChg>
      <pc:sldChg chg="addSp delSp modSp add">
        <pc:chgData name="Adam Hassler" userId="bfcec7d3-89ee-4f4a-aa52-f21f95b60ae6" providerId="ADAL" clId="{2085529F-69BD-4BF1-A5CA-1A4AFBCE5FEF}" dt="2020-08-20T19:18:46.408" v="133"/>
        <pc:sldMkLst>
          <pc:docMk/>
          <pc:sldMk cId="220058826" sldId="452"/>
        </pc:sldMkLst>
        <pc:picChg chg="add del mod">
          <ac:chgData name="Adam Hassler" userId="bfcec7d3-89ee-4f4a-aa52-f21f95b60ae6" providerId="ADAL" clId="{2085529F-69BD-4BF1-A5CA-1A4AFBCE5FEF}" dt="2020-08-20T18:49:37.989" v="129"/>
          <ac:picMkLst>
            <pc:docMk/>
            <pc:sldMk cId="220058826" sldId="452"/>
            <ac:picMk id="3" creationId="{DCC1967A-9A52-4D19-8A38-6B0760ED0670}"/>
          </ac:picMkLst>
        </pc:picChg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220058826" sldId="452"/>
            <ac:picMk id="5" creationId="{728E0160-6514-4F33-A89D-61804A990495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220058826" sldId="452"/>
            <ac:picMk id="6" creationId="{D04CEE17-801B-430E-AD74-A9644121F1FD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220058826" sldId="452"/>
            <ac:picMk id="7" creationId="{3229BB56-3543-49E8-B862-5E3181CA8D9B}"/>
          </ac:picMkLst>
        </pc:picChg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3515284576" sldId="452"/>
        </pc:sldMkLst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690425501" sldId="453"/>
        </pc:sldMkLst>
      </pc:sldChg>
      <pc:sldChg chg="addSp delSp modSp add mod">
        <pc:chgData name="Adam Hassler" userId="bfcec7d3-89ee-4f4a-aa52-f21f95b60ae6" providerId="ADAL" clId="{2085529F-69BD-4BF1-A5CA-1A4AFBCE5FEF}" dt="2020-08-20T19:18:46.408" v="133"/>
        <pc:sldMkLst>
          <pc:docMk/>
          <pc:sldMk cId="3080043436" sldId="453"/>
        </pc:sldMkLst>
        <pc:spChg chg="mod">
          <ac:chgData name="Adam Hassler" userId="bfcec7d3-89ee-4f4a-aa52-f21f95b60ae6" providerId="ADAL" clId="{2085529F-69BD-4BF1-A5CA-1A4AFBCE5FEF}" dt="2020-08-20T15:17:15.290" v="117" actId="20577"/>
          <ac:spMkLst>
            <pc:docMk/>
            <pc:sldMk cId="3080043436" sldId="453"/>
            <ac:spMk id="3" creationId="{353284ED-D041-BF40-8EAE-0A3788F47E07}"/>
          </ac:spMkLst>
        </pc:spChg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3080043436" sldId="453"/>
            <ac:picMk id="2" creationId="{1B79BE41-42B6-4959-8425-692EECB8322E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3080043436" sldId="453"/>
            <ac:picMk id="4" creationId="{999E6C60-F530-40F0-96CD-ACF21C84EA09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3080043436" sldId="453"/>
            <ac:picMk id="5" creationId="{318046B4-53BD-4646-9A10-30E63A2277ED}"/>
          </ac:picMkLst>
        </pc:picChg>
      </pc:sldChg>
      <pc:sldChg chg="addSp delSp modSp add">
        <pc:chgData name="Adam Hassler" userId="bfcec7d3-89ee-4f4a-aa52-f21f95b60ae6" providerId="ADAL" clId="{2085529F-69BD-4BF1-A5CA-1A4AFBCE5FEF}" dt="2020-08-20T19:18:46.408" v="133"/>
        <pc:sldMkLst>
          <pc:docMk/>
          <pc:sldMk cId="3042894180" sldId="454"/>
        </pc:sldMkLst>
        <pc:picChg chg="add del mod">
          <ac:chgData name="Adam Hassler" userId="bfcec7d3-89ee-4f4a-aa52-f21f95b60ae6" providerId="ADAL" clId="{2085529F-69BD-4BF1-A5CA-1A4AFBCE5FEF}" dt="2020-08-20T18:57:47.219" v="130"/>
          <ac:picMkLst>
            <pc:docMk/>
            <pc:sldMk cId="3042894180" sldId="454"/>
            <ac:picMk id="3" creationId="{815C734C-648B-46DF-AC83-CE75DFCD663C}"/>
          </ac:picMkLst>
        </pc:picChg>
        <pc:picChg chg="add del mod">
          <ac:chgData name="Adam Hassler" userId="bfcec7d3-89ee-4f4a-aa52-f21f95b60ae6" providerId="ADAL" clId="{2085529F-69BD-4BF1-A5CA-1A4AFBCE5FEF}" dt="2020-08-20T19:18:46.408" v="133"/>
          <ac:picMkLst>
            <pc:docMk/>
            <pc:sldMk cId="3042894180" sldId="454"/>
            <ac:picMk id="5" creationId="{0989AEE2-3D70-44F0-AE2E-868869B6391C}"/>
          </ac:picMkLst>
        </pc:picChg>
        <pc:picChg chg="add mod">
          <ac:chgData name="Adam Hassler" userId="bfcec7d3-89ee-4f4a-aa52-f21f95b60ae6" providerId="ADAL" clId="{2085529F-69BD-4BF1-A5CA-1A4AFBCE5FEF}" dt="2020-08-20T19:18:46.408" v="133"/>
          <ac:picMkLst>
            <pc:docMk/>
            <pc:sldMk cId="3042894180" sldId="454"/>
            <ac:picMk id="6" creationId="{FC7C11B4-D139-45BD-A966-645B1C209F95}"/>
          </ac:picMkLst>
        </pc:picChg>
      </pc:sldChg>
      <pc:sldChg chg="del">
        <pc:chgData name="Adam Hassler" userId="bfcec7d3-89ee-4f4a-aa52-f21f95b60ae6" providerId="ADAL" clId="{2085529F-69BD-4BF1-A5CA-1A4AFBCE5FEF}" dt="2020-08-20T15:08:20.214" v="73" actId="2696"/>
        <pc:sldMkLst>
          <pc:docMk/>
          <pc:sldMk cId="4221685822" sldId="4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72AC07-7FD9-8B41-9F5B-5C016869F0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51EAF-19E1-CE41-B2CB-0CFAE0AA8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528B3-D139-E343-B2E7-871E5A8990B9}" type="datetimeFigureOut">
              <a:rPr lang="en-US" smtClean="0"/>
              <a:t>08/17/2020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1E832-DF9C-B945-A094-4C98357A47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F9E4-9109-9D4B-A92D-F5DBBF6FA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AB3DA-07CC-B546-9391-D6F749A08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5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6B2ED-CC74-4A26-B20C-79BE421A6286}" type="datetimeFigureOut">
              <a:rPr lang="en-US" smtClean="0"/>
              <a:t>08/17/2020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37E7B-B4AE-4EC4-BDF7-E544FB64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5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2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69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05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svg"/><Relationship Id="rId7" Type="http://schemas.openxmlformats.org/officeDocument/2006/relationships/image" Target="../media/image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7.svg"/><Relationship Id="rId7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8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Green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5B769-9B3D-EE4E-B3B8-8AE51295439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9425DF-0580-664D-BF1D-39D4AC6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7DBC557E-95AA-C74A-AC49-86135790D9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Diff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1B8A1902-4471-6B4E-B3D9-F846BEA77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5D29B41-0C30-AF49-91C2-793B37EDD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18621AC-20E3-DC4E-A218-2D9634049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F0136ED-B4B4-664E-87D4-18BB9C1C7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544E822-BC93-2D43-B248-8CA5339208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B30DDF61-5333-2044-9D96-9141F72C87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4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F7D9C197-7B48-1B42-A8D0-8C8BEE73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34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F079BA5E-2D82-AA49-9538-02195A3C12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34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4C1C9425-16BB-F84E-90F3-8EEAB389F0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4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6D59F42A-DB6D-EF4C-8B25-D6827A8036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8261B31-271A-5C42-9D6D-3266DB35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A11642-A299-C645-9D58-BCBEDBF77E2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289677C5-5976-C44D-B24A-72E99A282D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44E0FCD-EA29-5C4F-9B7E-2A39BC0F00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F633B4EE-3893-BD41-9D83-DB4E0FB98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390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61469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23EC01C-C983-BE4C-AD6A-D6514B65F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9243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42928AF-F2DB-0343-96CC-83834F538F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5639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EA438F3-1394-3C41-B6BF-CDDC6EA2BF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9294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35429AF-DC26-7C49-9EF3-B04C68EC6E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03C13C-7506-3143-935A-3F32588975B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3A1C399F-309C-4644-AD8E-D96C1D0717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E34D361-8AD9-DA49-B2EF-7783FAC391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302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95F41F84-0C51-DD45-98C6-D58EF68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58462" y="126289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62AB0E1-5461-D54D-813B-22E6D81625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838466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9FA6F515-502F-9545-8FD7-1D4E533F1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D0C92FF0-5D57-C242-9D45-AB6C1CC66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01E2B8-C8C7-8344-85C8-F0F4DBC15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E356AE-F884-9341-B071-3D355712086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E770B978-4616-CA4C-A7FA-6D865F43A8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7766D3-24F7-1247-AD73-C8368FD948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 userDrawn="1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, Diff Companie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F9B2FAC9-0948-9F4D-B3B9-1F5D231CE5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18462FB-5255-A246-B247-652DC6007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99835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E2B8EA-C7F0-9847-9E48-55A9ACCF0E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9877931E-1C4D-034B-82E0-AE5CC6728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2AF5C0F4-7DA2-3741-B9D9-23DAE23B14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3A5E1ACD-8477-3B45-983E-ADB3F6D616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31A57F1-A7D7-9446-92F6-84D88BBB7D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864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62418D13-DBB5-6B49-949D-8203C48CAF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1E0CC1AA-8A97-2B45-B655-D50A6C68CE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864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35A44470-115C-AB41-9771-61833D9D01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864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2E11B26-BFA4-EC46-A6AB-4B23FE0D2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520465-1E60-2D43-B95C-E6B5D45A1835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2B17503-55F4-304E-B09B-94F8C651AF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AEC6CCE-B95D-1F43-B0ED-1248B9E91C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Single Presen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838200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8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B92545CA-0F1F-0244-8C6C-A728C02A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9200" y="2908005"/>
            <a:ext cx="1752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19200" y="1295400"/>
            <a:ext cx="3048000" cy="3048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Your Picture Here</a:t>
            </a:r>
          </a:p>
        </p:txBody>
      </p:sp>
      <p:sp>
        <p:nvSpPr>
          <p:cNvPr id="56" name="Text Placeholder 36">
            <a:extLst>
              <a:ext uri="{FF2B5EF4-FFF2-40B4-BE49-F238E27FC236}">
                <a16:creationId xmlns:a16="http://schemas.microsoft.com/office/drawing/2014/main" id="{A4412B82-5085-E54F-AEFD-0646E85033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1799" y="1295400"/>
            <a:ext cx="480059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ABEE42-9F23-9A4E-8BD2-7108A2167694}"/>
              </a:ext>
            </a:extLst>
          </p:cNvPr>
          <p:cNvSpPr txBox="1"/>
          <p:nvPr userDrawn="1"/>
        </p:nvSpPr>
        <p:spPr>
          <a:xfrm>
            <a:off x="5029201" y="3444063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4B361B3A-6658-8940-A276-78DAFF692B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29200" y="3672663"/>
            <a:ext cx="2941675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6AB7CF9C-3D5B-5145-94E8-BC855E4551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9200" y="4441032"/>
            <a:ext cx="6096000" cy="2133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1800" b="0" kern="1200" dirty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lvl="0" indent="0" algn="l" defTabSz="457189" rtl="0" fontAlgn="base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dirty="0"/>
              <a:t>Here is where you would include some personal points about yourself and list your personal connection to the philanthropic community (perhaps an interest you have or a favorite experience). This portion is meant to tell the audience a little bit more about who you are.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89EDEB-4ABD-C641-9F56-BDDC3C3E338B}"/>
              </a:ext>
            </a:extLst>
          </p:cNvPr>
          <p:cNvSpPr txBox="1"/>
          <p:nvPr userDrawn="1"/>
        </p:nvSpPr>
        <p:spPr>
          <a:xfrm>
            <a:off x="5029200" y="1885674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F85DE4CD-D973-7F43-84E7-28844027E2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0" y="2114274"/>
            <a:ext cx="53340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DE1378-902B-5740-B8AE-B82186156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0" y="4343400"/>
            <a:ext cx="1676400" cy="1676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0605320-6D92-5249-B7E7-5BB9F16672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838200"/>
            <a:ext cx="1676400" cy="876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F81DF6-356B-894B-8128-B5CA2D782ED8}"/>
              </a:ext>
            </a:extLst>
          </p:cNvPr>
          <p:cNvSpPr txBox="1"/>
          <p:nvPr userDrawn="1"/>
        </p:nvSpPr>
        <p:spPr>
          <a:xfrm>
            <a:off x="5029200" y="421243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5D59B-DB74-6C48-AC9B-835A99C37F3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4F3201-DAC2-474C-B98F-D5702845CA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F5C46C4C-D237-4E4E-B850-6FC6E48D395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2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E4A2D878-77B4-CB4C-B5C0-8E552275F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7723" y="1254370"/>
            <a:ext cx="1676400" cy="876300"/>
          </a:xfrm>
          <a:prstGeom prst="rect">
            <a:avLst/>
          </a:prstGeom>
        </p:spPr>
      </p:pic>
      <p:sp>
        <p:nvSpPr>
          <p:cNvPr id="82" name="Picture Placeholder 58">
            <a:extLst>
              <a:ext uri="{FF2B5EF4-FFF2-40B4-BE49-F238E27FC236}">
                <a16:creationId xmlns:a16="http://schemas.microsoft.com/office/drawing/2014/main" id="{3CB9BE25-DD96-EF46-BF48-F8A207E4D70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4008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C3D62B-4D05-184C-86B5-C7947D77011E}"/>
              </a:ext>
            </a:extLst>
          </p:cNvPr>
          <p:cNvSpPr txBox="1"/>
          <p:nvPr userDrawn="1"/>
        </p:nvSpPr>
        <p:spPr>
          <a:xfrm>
            <a:off x="6553199" y="4902328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058C0C53-2CD6-4042-A7C8-91AB669E03E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3198" y="5105528"/>
            <a:ext cx="2738476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C3E7F5-6A2D-C44C-90C9-9A6CA1EFEB0A}"/>
              </a:ext>
            </a:extLst>
          </p:cNvPr>
          <p:cNvSpPr txBox="1"/>
          <p:nvPr userDrawn="1"/>
        </p:nvSpPr>
        <p:spPr>
          <a:xfrm>
            <a:off x="65532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8" name="Text Placeholder 36">
            <a:extLst>
              <a:ext uri="{FF2B5EF4-FFF2-40B4-BE49-F238E27FC236}">
                <a16:creationId xmlns:a16="http://schemas.microsoft.com/office/drawing/2014/main" id="{AC28CEC8-8796-C94A-9CF6-75B4FBF162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532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C52BD408-97C5-2A47-8070-26FD12D760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532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858B1457-D469-4E49-9979-15F2F0DC23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3199" y="3265671"/>
            <a:ext cx="4808415" cy="33166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AB64CB-BAFD-B347-AE4E-1B2AF6D53376}"/>
              </a:ext>
            </a:extLst>
          </p:cNvPr>
          <p:cNvSpPr txBox="1"/>
          <p:nvPr userDrawn="1"/>
        </p:nvSpPr>
        <p:spPr>
          <a:xfrm>
            <a:off x="65532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D6B1EDB1-0158-D242-AE3B-65E277162FF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32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93" name="Picture Placeholder 58">
            <a:extLst>
              <a:ext uri="{FF2B5EF4-FFF2-40B4-BE49-F238E27FC236}">
                <a16:creationId xmlns:a16="http://schemas.microsoft.com/office/drawing/2014/main" id="{04B71964-E892-4141-ADEE-6B117328C0D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382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C48700-74D9-3B4E-A192-72DDBB61B97A}"/>
              </a:ext>
            </a:extLst>
          </p:cNvPr>
          <p:cNvSpPr txBox="1"/>
          <p:nvPr userDrawn="1"/>
        </p:nvSpPr>
        <p:spPr>
          <a:xfrm>
            <a:off x="989464" y="4907031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7" name="Text Placeholder 36">
            <a:extLst>
              <a:ext uri="{FF2B5EF4-FFF2-40B4-BE49-F238E27FC236}">
                <a16:creationId xmlns:a16="http://schemas.microsoft.com/office/drawing/2014/main" id="{C42CAD17-6C7C-1E46-8C42-C0FBA9167E6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9463" y="5110231"/>
            <a:ext cx="2744337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E76457-2AE8-384D-A50E-04B1191ED682}"/>
              </a:ext>
            </a:extLst>
          </p:cNvPr>
          <p:cNvSpPr txBox="1"/>
          <p:nvPr userDrawn="1"/>
        </p:nvSpPr>
        <p:spPr>
          <a:xfrm>
            <a:off x="9906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99" name="Text Placeholder 36">
            <a:extLst>
              <a:ext uri="{FF2B5EF4-FFF2-40B4-BE49-F238E27FC236}">
                <a16:creationId xmlns:a16="http://schemas.microsoft.com/office/drawing/2014/main" id="{C0E37C12-5A6E-1142-B270-917471FC6E6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906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100" name="Text Placeholder 36">
            <a:extLst>
              <a:ext uri="{FF2B5EF4-FFF2-40B4-BE49-F238E27FC236}">
                <a16:creationId xmlns:a16="http://schemas.microsoft.com/office/drawing/2014/main" id="{BD05D02D-9971-1F47-A5D5-BB9B7B124D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06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1" name="Text Placeholder 36">
            <a:extLst>
              <a:ext uri="{FF2B5EF4-FFF2-40B4-BE49-F238E27FC236}">
                <a16:creationId xmlns:a16="http://schemas.microsoft.com/office/drawing/2014/main" id="{60926D32-87E2-5E45-9469-C6676D54B52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0599" y="3265671"/>
            <a:ext cx="4800601" cy="3316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D3BDCB-CCB6-FE4B-BBE9-02FE626C3BC2}"/>
              </a:ext>
            </a:extLst>
          </p:cNvPr>
          <p:cNvSpPr txBox="1"/>
          <p:nvPr userDrawn="1"/>
        </p:nvSpPr>
        <p:spPr>
          <a:xfrm>
            <a:off x="9906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103" name="Text Placeholder 36">
            <a:extLst>
              <a:ext uri="{FF2B5EF4-FFF2-40B4-BE49-F238E27FC236}">
                <a16:creationId xmlns:a16="http://schemas.microsoft.com/office/drawing/2014/main" id="{7F4C734B-BFD1-364C-8BE5-CA145DD5497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06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104" name="Text Placeholder 36">
            <a:extLst>
              <a:ext uri="{FF2B5EF4-FFF2-40B4-BE49-F238E27FC236}">
                <a16:creationId xmlns:a16="http://schemas.microsoft.com/office/drawing/2014/main" id="{BB5C2B03-46F9-DC45-8FAE-D42F1448C9B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53201" y="4484145"/>
            <a:ext cx="172329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105" name="Text Placeholder 36">
            <a:extLst>
              <a:ext uri="{FF2B5EF4-FFF2-40B4-BE49-F238E27FC236}">
                <a16:creationId xmlns:a16="http://schemas.microsoft.com/office/drawing/2014/main" id="{408AD04E-3EC7-CC41-AF76-2216209DA3C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4484145"/>
            <a:ext cx="173696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324A73-94C2-5C4D-9DBC-8679A447796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80EFC78-B219-2E4B-9316-246F025629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952D9550-FCE9-174A-8131-65002642ECC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3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8306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96B2782-8331-6F43-8ABA-A14769FA2C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6031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E4FE7C-82D9-6643-B2E4-1CF761EFA1E1}"/>
              </a:ext>
            </a:extLst>
          </p:cNvPr>
          <p:cNvSpPr txBox="1"/>
          <p:nvPr userDrawn="1"/>
        </p:nvSpPr>
        <p:spPr>
          <a:xfrm>
            <a:off x="933937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C47F0265-9E3D-9442-82AE-5DF35B9795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37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D6AD5D05-C1AE-BE4B-B758-AB57815CC2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8307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B5988429-B364-084F-A388-32DDF3C9CF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3637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35058C-1A0A-F443-B4BE-95F11D35DAD7}"/>
              </a:ext>
            </a:extLst>
          </p:cNvPr>
          <p:cNvSpPr txBox="1"/>
          <p:nvPr userDrawn="1"/>
        </p:nvSpPr>
        <p:spPr>
          <a:xfrm>
            <a:off x="933937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1DD73B5F-53C2-1B40-B3A4-D847486630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3637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C8536B56-96EC-624D-839F-8FE1418713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58324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4F92DAEE-697F-474E-812B-5D270D020B2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54418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3" name="Picture Placeholder 58">
            <a:extLst>
              <a:ext uri="{FF2B5EF4-FFF2-40B4-BE49-F238E27FC236}">
                <a16:creationId xmlns:a16="http://schemas.microsoft.com/office/drawing/2014/main" id="{D638D113-64A6-664C-8BF9-6EE66EDC28F0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16049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D8D46A-F51B-8247-9EC8-D2C2DD59817D}"/>
              </a:ext>
            </a:extLst>
          </p:cNvPr>
          <p:cNvSpPr txBox="1"/>
          <p:nvPr userDrawn="1"/>
        </p:nvSpPr>
        <p:spPr>
          <a:xfrm>
            <a:off x="4573955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42ED4437-8F7D-5C49-9C5E-9BFCE86786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63655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F6D553A2-FE0D-D142-A826-B638499BCE5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558325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3" name="Text Placeholder 36">
            <a:extLst>
              <a:ext uri="{FF2B5EF4-FFF2-40B4-BE49-F238E27FC236}">
                <a16:creationId xmlns:a16="http://schemas.microsoft.com/office/drawing/2014/main" id="{FD92EEE8-83FD-CD4A-8A0E-9E649571015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63655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0CDE73-F52E-D641-B8C5-0F1C5E9E606A}"/>
              </a:ext>
            </a:extLst>
          </p:cNvPr>
          <p:cNvSpPr txBox="1"/>
          <p:nvPr userDrawn="1"/>
        </p:nvSpPr>
        <p:spPr>
          <a:xfrm>
            <a:off x="4573955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AE874FB1-F240-104C-B476-1E7C7CCA80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63655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73" name="Text Placeholder 36">
            <a:extLst>
              <a:ext uri="{FF2B5EF4-FFF2-40B4-BE49-F238E27FC236}">
                <a16:creationId xmlns:a16="http://schemas.microsoft.com/office/drawing/2014/main" id="{29AD925F-FE8A-C74C-892F-1B6D2EEDAA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53400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76" name="Text Placeholder 36">
            <a:extLst>
              <a:ext uri="{FF2B5EF4-FFF2-40B4-BE49-F238E27FC236}">
                <a16:creationId xmlns:a16="http://schemas.microsoft.com/office/drawing/2014/main" id="{71AE84CD-F896-A84C-BACD-4C30B17301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49494" y="3673231"/>
            <a:ext cx="2782277" cy="368595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87" name="Picture Placeholder 58">
            <a:extLst>
              <a:ext uri="{FF2B5EF4-FFF2-40B4-BE49-F238E27FC236}">
                <a16:creationId xmlns:a16="http://schemas.microsoft.com/office/drawing/2014/main" id="{FC2E7179-519B-9041-9E7F-E4FA3D5D296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911125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4178B21-A4A6-1248-9422-B1140FF7C06D}"/>
              </a:ext>
            </a:extLst>
          </p:cNvPr>
          <p:cNvSpPr txBox="1"/>
          <p:nvPr userDrawn="1"/>
        </p:nvSpPr>
        <p:spPr>
          <a:xfrm>
            <a:off x="8169031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D256199B-1E38-8D40-B9A9-C93E6AD9E2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158731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3E161C2B-1F91-8C4F-BD15-C9B33C9571C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153401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33C2907B-F06D-DB4A-AB50-2DC7A3713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58731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C0A8F4-74E6-124A-8ADE-A820FFD73EC6}"/>
              </a:ext>
            </a:extLst>
          </p:cNvPr>
          <p:cNvSpPr txBox="1"/>
          <p:nvPr userDrawn="1"/>
        </p:nvSpPr>
        <p:spPr>
          <a:xfrm>
            <a:off x="8169031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4" name="Text Placeholder 36">
            <a:extLst>
              <a:ext uri="{FF2B5EF4-FFF2-40B4-BE49-F238E27FC236}">
                <a16:creationId xmlns:a16="http://schemas.microsoft.com/office/drawing/2014/main" id="{2EEB75C3-9C0A-4B43-96FE-73EAC2C4DD6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158731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8E3B8192-04B4-B448-9B5F-F576314FF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1029" y="1320801"/>
            <a:ext cx="1381282" cy="7220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D79C07-FEB6-5548-9814-1A01C843BE16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9C5D8A4-7EF7-0E46-98B8-A89683ECC9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8" name="Picture 15">
            <a:extLst>
              <a:ext uri="{FF2B5EF4-FFF2-40B4-BE49-F238E27FC236}">
                <a16:creationId xmlns:a16="http://schemas.microsoft.com/office/drawing/2014/main" id="{5AF895CF-D08F-AD40-95A2-56214570CB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Opt 1">
    <p:bg>
      <p:bgPr>
        <a:gradFill>
          <a:gsLst>
            <a:gs pos="100000">
              <a:schemeClr val="accent3">
                <a:lumMod val="97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265C845-369B-E448-B029-1E907922AD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1554862"/>
            <a:ext cx="7315200" cy="1524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SLIDE DIVIDER 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1F7A11F-92C0-4246-989B-C37DDDB83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4550" y="3307462"/>
            <a:ext cx="7315200" cy="8599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 cap="none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284E1FE-1857-5545-AC87-B7BE7CB48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4419" y="1395228"/>
            <a:ext cx="1636509" cy="1008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C539FB-CFAE-124D-B105-463A8397D8BB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CD33B2A2-1D61-2044-A4B8-74A76CECF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4F4FB1-9A46-DF44-A849-CD61B37D57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2677B9-63D4-D142-8162-B3BD0F8504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9D96347-2A68-1945-8043-04660E2544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8B6B20E9-38DA-7C44-A10C-46294E83F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A2F781B-619A-C54E-8760-AB3C22A76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39BC12-A420-694B-9B7C-0C49246EFB6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0C4121-6396-8C48-AAAB-A075A80F0A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754B5D12-C6ED-3441-A389-AE2C695D75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2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887FA4B8-02C1-AB46-A23C-7F820DF33C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8DBD32C-715E-9C4B-94CC-15393C4657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CC0EAE5-5CAB-B748-9DEA-7A15955F3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6ACAE63-24C2-974A-8C88-7CDEC385CA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05995-4600-824F-B200-319930D53B1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F0CFCC09-8CEC-1C4D-86D0-8848052FCF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DB4393-A5A0-054D-8E32-233812BBC73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White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20338B-A7E7-8740-BC66-03E4DCA7B83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39140-25B4-7643-B046-70685DF9E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197" y="6670892"/>
            <a:ext cx="838388" cy="12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52B69-0E5B-994B-AAF7-0C32F9551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72529" y="6660424"/>
            <a:ext cx="2968495" cy="125590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AEA60F-3563-974A-96FD-0B25DA64EE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CA8F442-E54E-9444-B768-078F0A2D39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E763D7B6-4E57-5B4A-B733-451449DFA4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429130-D4A0-4443-AFB0-111B9FBEB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7644733-A7B0-764F-9CEB-7E68F12B8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A6EBC86-7BD3-E94E-B250-BD75C341A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8CDC1-55B1-564D-B333-3CFC3111BB4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DAB8FA2-4A32-1144-AE86-1F1ABA845A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E77D2640-8722-A54B-B389-65061770C6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E763D7B6-4E57-5B4A-B733-451449DFA4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429130-D4A0-4443-AFB0-111B9FBEB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7644733-A7B0-764F-9CEB-7E68F12B8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A6EBC86-7BD3-E94E-B250-BD75C341A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D1DA6EB-8B9F-1242-9F17-5596B744DC9A}"/>
              </a:ext>
            </a:extLst>
          </p:cNvPr>
          <p:cNvSpPr/>
          <p:nvPr userDrawn="1"/>
        </p:nvSpPr>
        <p:spPr>
          <a:xfrm>
            <a:off x="-200862" y="-59166"/>
            <a:ext cx="6648307" cy="6698520"/>
          </a:xfrm>
          <a:custGeom>
            <a:avLst/>
            <a:gdLst>
              <a:gd name="connsiteX0" fmla="*/ 5981700 w 6000750"/>
              <a:gd name="connsiteY0" fmla="*/ 19050 h 6629400"/>
              <a:gd name="connsiteX1" fmla="*/ 3819525 w 6000750"/>
              <a:gd name="connsiteY1" fmla="*/ 6629400 h 6629400"/>
              <a:gd name="connsiteX2" fmla="*/ 0 w 6000750"/>
              <a:gd name="connsiteY2" fmla="*/ 6629400 h 6629400"/>
              <a:gd name="connsiteX3" fmla="*/ 0 w 6000750"/>
              <a:gd name="connsiteY3" fmla="*/ 0 h 6629400"/>
              <a:gd name="connsiteX4" fmla="*/ 104775 w 6000750"/>
              <a:gd name="connsiteY4" fmla="*/ 0 h 6629400"/>
              <a:gd name="connsiteX5" fmla="*/ 6000750 w 6000750"/>
              <a:gd name="connsiteY5" fmla="*/ 0 h 6629400"/>
              <a:gd name="connsiteX6" fmla="*/ 5981700 w 6000750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555172 w 6555922"/>
              <a:gd name="connsiteY3" fmla="*/ 0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1 w 6555922"/>
              <a:gd name="connsiteY3" fmla="*/ 16329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1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8165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5922" h="6637563">
                <a:moveTo>
                  <a:pt x="6536872" y="27213"/>
                </a:moveTo>
                <a:lnTo>
                  <a:pt x="4374697" y="6637563"/>
                </a:lnTo>
                <a:lnTo>
                  <a:pt x="0" y="6629399"/>
                </a:lnTo>
                <a:cubicBezTo>
                  <a:pt x="0" y="4427763"/>
                  <a:pt x="8165" y="2201636"/>
                  <a:pt x="8165" y="0"/>
                </a:cubicBezTo>
                <a:lnTo>
                  <a:pt x="659947" y="8163"/>
                </a:lnTo>
                <a:lnTo>
                  <a:pt x="6555922" y="8163"/>
                </a:lnTo>
                <a:lnTo>
                  <a:pt x="6536872" y="27213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100000">
                <a:schemeClr val="accent3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ADD59-28C6-8A44-BF30-AFA83667A9B8}"/>
              </a:ext>
            </a:extLst>
          </p:cNvPr>
          <p:cNvSpPr/>
          <p:nvPr userDrawn="1"/>
        </p:nvSpPr>
        <p:spPr>
          <a:xfrm>
            <a:off x="1" y="6586526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6CB677-A41B-9641-A01A-BA761C3FC2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7752"/>
            <a:ext cx="3056962" cy="177215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122937B-80FC-424C-98E5-46971EB24F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4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CF0CDE-5471-5647-9B94-698E73DB977B}"/>
              </a:ext>
            </a:extLst>
          </p:cNvPr>
          <p:cNvSpPr/>
          <p:nvPr userDrawn="1"/>
        </p:nvSpPr>
        <p:spPr>
          <a:xfrm>
            <a:off x="1" y="6580554"/>
            <a:ext cx="12192000" cy="28336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CB88E-DFBE-5D42-9EDB-7E7BAA3A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543" y="6649885"/>
            <a:ext cx="838388" cy="129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BA885-52F9-2F44-9BAD-259D533906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" y="6631647"/>
            <a:ext cx="895643" cy="17555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5D18A77-FDD2-A94E-B894-EA7EC7D6BB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3E28D74-BD0B-A748-95D5-A9A717EDAE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F60E34-4E1A-F244-9AF4-6EEF460F1A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7076F1-130A-3747-8BAF-EC8A22564F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656DA7-C429-0444-AE85-0403DF1F94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71411" y="6649231"/>
            <a:ext cx="2968494" cy="1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1B5208E-C69A-6E4C-8372-16ADAAF50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797" r="12504"/>
          <a:stretch/>
        </p:blipFill>
        <p:spPr>
          <a:xfrm>
            <a:off x="5891507" y="0"/>
            <a:ext cx="6300493" cy="44809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12A28C-4882-7346-BFC1-7B53C48E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1" b="61150"/>
          <a:stretch/>
        </p:blipFill>
        <p:spPr>
          <a:xfrm>
            <a:off x="-80920" y="6134776"/>
            <a:ext cx="6528996" cy="444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658E5-48FE-4047-A08B-4D4CE438407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5E7BDA33-75EE-B04C-B3C2-EF9B17824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BDD372-5057-984F-9073-09FEFDF13C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3EC5F-2F50-CF41-9F61-60322017FD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0443" y="-424320"/>
            <a:ext cx="6355772" cy="848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43736-C999-9E4C-99F6-FE93A560F91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2DF159-F645-A645-80A0-3169748F00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35D6AC2D-9B26-9B43-9E52-423B6E84BC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4B7B0A2-584F-1542-B1F6-2D1E1465F6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DE06E78-1AA4-4D4F-9EC4-58C7D3FE8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D2102F4C-80E6-2F4E-BE8A-A11BEEB72F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bg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B36F5-4E7E-7A4A-8051-3698E9B9C52D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4367F3F1-7D19-C34F-9B54-B9F75A4F09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C7E6FEE-58F7-CB48-AC8B-F445AA1581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C4B333A-1366-1E42-89DE-254D504E7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E329E3F-A3FE-C54F-B75B-C74FB718E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35D2378D-57AD-F94E-9E74-FA7C929F92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3D5EC-132F-6946-89DD-0D7F2E4D578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2AAA5C7-0D84-2542-86D8-0EFB00532C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67E25C51-648D-D346-8EAC-DBFAF0A58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B5E96A-C92B-784F-98C0-4A17E2BA34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4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801DD1C-1C76-0B40-ADAD-1665617B85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392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8120778D-42CA-7743-A5D3-74184A7B15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7AD4B26-415B-434F-A416-F9A9875FF0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4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4B4D4C22-7B7F-754D-AEE4-88458013F4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392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5473A3D-B039-9A4C-87E7-1F9E2F96D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488A56-E6F8-E24B-BB18-3E04B5F5E60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65E98-D7A9-D24D-92EC-B08860A1B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719C13D-456B-B643-AF21-4082084745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E2025D-7772-1C43-AC30-C49C488A0A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1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84F5201-B1D6-1648-92ED-4F97EA7478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19E7BDCA-78DF-CF4C-AF02-080CE6637D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CAF0DBA0-D859-FA46-8717-C352124765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5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3BB6DCEF-6B41-6145-9435-36A7C582F2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0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E527D53-B368-1448-A8D3-CA180BCE30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5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272051C-A1C5-6B45-B2F8-52202B5970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00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40C010F4-23DF-AC4A-B202-6FD17E1082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29600" y="257029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435DEF12-3CA5-C944-B59E-F944FE2686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5118" y="1734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D0FD7398-613F-4246-B761-24E3CFAFD7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29600" y="485629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45434E08-5343-4643-A8B1-CA761802D7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5118" y="4020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578654-6CA2-AF46-A887-F157E16E4AE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39AC510-9878-AD47-B2C1-AF0A70EE0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2487CCF2-6393-B940-90CD-983BDD2B52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90542-CAAE-9142-989A-7D7852E2ECD3}"/>
              </a:ext>
            </a:extLst>
          </p:cNvPr>
          <p:cNvSpPr/>
          <p:nvPr userDrawn="1"/>
        </p:nvSpPr>
        <p:spPr>
          <a:xfrm>
            <a:off x="579909" y="2238030"/>
            <a:ext cx="1899864" cy="18998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76491F-3106-CE48-915D-B94666DA04A4}"/>
              </a:ext>
            </a:extLst>
          </p:cNvPr>
          <p:cNvSpPr/>
          <p:nvPr userDrawn="1"/>
        </p:nvSpPr>
        <p:spPr>
          <a:xfrm>
            <a:off x="3560245" y="17749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FFCE77-607C-184D-AA17-86CDF44C304B}"/>
              </a:ext>
            </a:extLst>
          </p:cNvPr>
          <p:cNvSpPr/>
          <p:nvPr userDrawn="1"/>
        </p:nvSpPr>
        <p:spPr>
          <a:xfrm>
            <a:off x="3771034" y="413498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0BE7C9-505A-9D45-9C69-85F58B3BDB11}"/>
              </a:ext>
            </a:extLst>
          </p:cNvPr>
          <p:cNvSpPr/>
          <p:nvPr userDrawn="1"/>
        </p:nvSpPr>
        <p:spPr>
          <a:xfrm>
            <a:off x="5341535" y="3728006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F0C8AA-CBE6-9E40-8F64-7FCC23AFD5E6}"/>
              </a:ext>
            </a:extLst>
          </p:cNvPr>
          <p:cNvSpPr/>
          <p:nvPr userDrawn="1"/>
        </p:nvSpPr>
        <p:spPr>
          <a:xfrm>
            <a:off x="8828425" y="1481157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EE8EC1-41E2-8442-B044-207E4F933584}"/>
              </a:ext>
            </a:extLst>
          </p:cNvPr>
          <p:cNvSpPr/>
          <p:nvPr userDrawn="1"/>
        </p:nvSpPr>
        <p:spPr>
          <a:xfrm>
            <a:off x="7651740" y="4827341"/>
            <a:ext cx="1441964" cy="14419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598E71-3946-7142-A108-F92290F2C7BE}"/>
              </a:ext>
            </a:extLst>
          </p:cNvPr>
          <p:cNvSpPr/>
          <p:nvPr userDrawn="1"/>
        </p:nvSpPr>
        <p:spPr>
          <a:xfrm>
            <a:off x="2369382" y="171820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81C4D66F-467E-2740-82BA-7008416B13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73" y="3067933"/>
            <a:ext cx="136863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76C7431B-78A4-2349-9545-AA431B7B7B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88" y="2345420"/>
            <a:ext cx="1266186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id="{CA8B5890-3A10-6C41-A6AA-76A0812DDA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965" y="2765089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C3FBA403-7CB1-D143-8DD3-5D72EB5A2E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964" y="2031864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6" name="Text Placeholder 20">
            <a:extLst>
              <a:ext uri="{FF2B5EF4-FFF2-40B4-BE49-F238E27FC236}">
                <a16:creationId xmlns:a16="http://schemas.microsoft.com/office/drawing/2014/main" id="{ADCF5CC9-2D62-F441-913A-F6BE855E2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0284" y="4772654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id="{C9E91A59-5C83-F44C-B830-59BD739FAE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50283" y="4039429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630D999-8D85-C444-94A5-0FAFBB8E5FED}"/>
              </a:ext>
            </a:extLst>
          </p:cNvPr>
          <p:cNvSpPr/>
          <p:nvPr userDrawn="1"/>
        </p:nvSpPr>
        <p:spPr>
          <a:xfrm>
            <a:off x="8861760" y="26910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id="{6E3B516F-5E11-DB46-928E-55F7E01D7F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509" y="3735668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60" name="Text Placeholder 20">
            <a:extLst>
              <a:ext uri="{FF2B5EF4-FFF2-40B4-BE49-F238E27FC236}">
                <a16:creationId xmlns:a16="http://schemas.microsoft.com/office/drawing/2014/main" id="{0D93C9BD-83AB-1546-979E-650CE9D10A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0508" y="3002443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34480EC-6CB2-6041-8421-CD9EC68C4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81384">
            <a:off x="1470279" y="4103974"/>
            <a:ext cx="1477981" cy="152724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576A9DA-BB66-6148-A7BE-84924016D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200000">
            <a:off x="6655134" y="2499791"/>
            <a:ext cx="1210099" cy="12504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69FF3B-2185-2A48-BF08-0C642F22D07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8E47058-9072-2B41-AB21-99ED34D509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0578D610-4542-B744-B36A-68C718182B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Green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66AD80-FCB9-7C4F-9C2D-AD074F84BE92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A25276D-C708-3C42-806E-F1D9169F5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1B342405-0EAF-3548-A2FF-73A30A17BD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FF4269E-9932-B846-BF45-6ADAE799EC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107512"/>
            <a:ext cx="4114169" cy="19812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a special point you want to make here.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885950"/>
            <a:ext cx="5250159" cy="24574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825CC-1F4C-034D-88B1-8906E8FB00F1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6024E16-4FA2-FA4B-9D48-FF1683E4F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2715240B-4D47-2042-8208-9AC504AF2E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33600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D747EB5A-3545-F049-87C6-AFE5889CB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6959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60049ABA-DF3B-B242-813C-1A2D0EBE63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19662FB-DD2D-5949-A40B-AA245EE45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959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CBF1D-923E-EB4C-BE11-A34303C3C45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A4639B9-1276-904C-9CA9-CA4C69949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20DAC288-5E93-C14C-8493-517009412D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B3D2CE-7BB0-DE47-8934-9E1825F5C110}"/>
              </a:ext>
            </a:extLst>
          </p:cNvPr>
          <p:cNvSpPr/>
          <p:nvPr userDrawn="1"/>
        </p:nvSpPr>
        <p:spPr>
          <a:xfrm>
            <a:off x="1193042" y="1295400"/>
            <a:ext cx="3048000" cy="3048000"/>
          </a:xfrm>
          <a:prstGeom prst="ellipse">
            <a:avLst/>
          </a:prstGeom>
          <a:gradFill>
            <a:gsLst>
              <a:gs pos="100000">
                <a:schemeClr val="accent3">
                  <a:alpha val="92000"/>
                  <a:lumMod val="97000"/>
                </a:schemeClr>
              </a:gs>
              <a:gs pos="5000">
                <a:schemeClr val="accent1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40692" y="150622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 and Paste Icon from Reverse Icon Library Here (in the Appendix)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C809F36-7AEA-3549-A639-7BB16C1827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1772" y="149166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0" y="2712883"/>
            <a:ext cx="5670550" cy="25146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here. If Slide Title fits in one line then move this text block up to be closer to the Title.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84559-E47D-E447-978E-06F0343E9E58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0D9B6D2-BA54-9346-8E57-DB42FEEEEC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D0111FFE-4DEC-F541-87D5-4C41C9754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764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10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F9D42D2C-AAD2-C648-8037-1F6AA6938A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9585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645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9C2875E2-D7A3-9D4C-9D14-9AF818668E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45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D842635B-260A-F74F-98A1-6B9C440E15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8188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4DB21-E56F-D248-B25E-836FC2F1D04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DC5ED1-BC46-3B46-8727-A12764B3B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3464F8F2-58B5-054B-8CD5-0D6A3AD8A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7200" y="1338979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4C62EDF-4C39-5444-881C-4C6C307998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885950"/>
            <a:ext cx="6274532" cy="3276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660CBAE7-4E99-3346-9AF1-19BD0EA43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7200" y="373380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Icon Descriptor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54B27-6BC9-8549-9FC4-1E3F1572624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64267C-4051-9345-9E5F-DD16CC689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40BBE016-EF06-0048-A060-FED234C3E7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Sing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E4737-B374-6A4B-86E1-34A294D5E15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3CF3F1-981D-6E4A-8D3E-7EB93B143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65DB380B-A72A-8945-AE8E-19B87F9927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A0905392-FB11-734D-B56C-9521C29C66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34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Detail of Screenshot Here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57800" y="1219200"/>
            <a:ext cx="6457950" cy="4386532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t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Main Screenshot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2C7E7-CEBA-AB49-A741-6FFF1F2B0BB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914F7C-2E2D-DE40-8B3B-C31D20C8D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C47678CE-59B2-3C48-8D18-72AF961E5F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2067" y="973742"/>
            <a:ext cx="6538365" cy="4901076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EC8BFD-D4C5-744D-8EB5-507F2CDED4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74840" y="582627"/>
            <a:ext cx="8429224" cy="58181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9FC04D-648B-1547-A0C7-64DB0B0AEDDA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4066FD-D46A-544D-9D78-3632D77ED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45D1BDF-7362-A147-937F-3455ACE74F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_Vertical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2667000"/>
            <a:ext cx="3571338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066800"/>
            <a:ext cx="3571338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2DE10F4-CDD3-734C-A079-C776E9F59F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8415" y="1314449"/>
            <a:ext cx="4991099" cy="604157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Screenshot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971444-43A7-9340-AB55-FEC84A81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3810"/>
          <a:stretch/>
        </p:blipFill>
        <p:spPr>
          <a:xfrm rot="5400000">
            <a:off x="4970786" y="645597"/>
            <a:ext cx="6518996" cy="5905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2554FE-F956-F648-8E13-3C2B875CB45E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0221C4E-1F44-2B42-B8FE-23C90B4837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D93CFFD-4E35-9E41-A473-3A088D661F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Lef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5985006-34BF-2B42-83DB-AE6E019E5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002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86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0600" y="2667000"/>
            <a:ext cx="32004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 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0600" y="1066800"/>
            <a:ext cx="32004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2CAEA5-1128-084F-A14D-3A9260CA868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BF936-89A6-AA41-AD17-E0AB86DC53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FF004C2-24DE-2A49-B927-8743F2351A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White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50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A2CCC5-6088-A243-B0D6-E6394698C9F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6507FE77-D7BB-C743-AEBE-16F985A90C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7CAB19D-80C2-A941-B5D4-04BC6FB5F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Righ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230DAE0-D7C2-0A4C-9F1B-74AE2ADC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6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B952C5-5DC7-EF4C-8F78-B27EF504D147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358FA83-DD72-5B44-B8A5-81364E9E9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B995ED9C-C94E-2345-9DAE-C1FF1E6F0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DD42381-E9BD-964E-AE1C-8BED28BB95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74379" y="947055"/>
            <a:ext cx="2645228" cy="47434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25F27C-16AE-DF42-8D8E-FEC729FC4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7349" y="163285"/>
            <a:ext cx="6270171" cy="6270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43983C-68CA-AF45-ADBE-EE3EABF76F1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AB866C1-A2B4-4945-8B32-D13A8D2D5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EE5954F-A973-0345-8967-6906CD933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11C4D5A5-E61A-5A4E-9970-A949E8FA79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6978" y="1106964"/>
            <a:ext cx="2560208" cy="450189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260F582-1C99-6A4A-9478-5387AABA9E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99072" y="1349173"/>
            <a:ext cx="2212521" cy="38514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13A040-9465-B348-9670-2B39E07670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0871" y="383722"/>
            <a:ext cx="5943600" cy="5943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618CED-25E6-D548-9DB1-281E3498C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3993" y="702129"/>
            <a:ext cx="5127172" cy="51271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9B80EF-AEA8-8844-88C8-EF4538EFD76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79691AD-2A94-CD42-9C28-84346ABFB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8155ED93-21DE-E54F-B925-659E5F5301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No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0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No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5DEE8A-A2C5-024E-83AD-C1021A8054C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4FAE0079-0A49-304B-B903-1994E048F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460A6C-C4AF-E347-BEE9-6BECA7B1BD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E668ADCD-ABB2-0347-A55A-445C33ECF6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618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C750982D-656D-204D-BEDE-CE6D4A87D3A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6576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06A6323-844F-8C40-B4CB-7587F0BDCAC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2972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F269822D-4AE2-5E4C-AACA-4336F415D7C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143000" y="46627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1C57810-EA6D-3542-9E29-F1524307C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8C3FFC-DC08-054B-85FE-450DF82B209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FC42CEEF-EC62-6944-8E0C-755138B21D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9DDEE70-5C5E-6A4A-A9DF-E7FD5391DE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Same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4D9604A-DDA0-6A47-AEAF-3AB746209B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0B29444-D1D4-A742-AC94-8585A49F97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FDCF0B-E157-C648-9481-B573B5361AD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B0FD5-48E9-114B-8FAE-56F60AED0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32CFF1-C0F7-A747-B6D1-DFD7E0CE12A2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176C804A-3251-4142-9354-77A6DB45C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4C298D6-315C-8E43-89C8-FBDCA598CE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27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777" r:id="rId2"/>
    <p:sldLayoutId id="2147483780" r:id="rId3"/>
    <p:sldLayoutId id="2147483779" r:id="rId4"/>
    <p:sldLayoutId id="2147483778" r:id="rId5"/>
    <p:sldLayoutId id="2147483781" r:id="rId6"/>
    <p:sldLayoutId id="2147483827" r:id="rId7"/>
    <p:sldLayoutId id="2147483806" r:id="rId8"/>
    <p:sldLayoutId id="2147483784" r:id="rId9"/>
    <p:sldLayoutId id="2147483798" r:id="rId10"/>
    <p:sldLayoutId id="2147483783" r:id="rId11"/>
    <p:sldLayoutId id="2147483785" r:id="rId12"/>
    <p:sldLayoutId id="2147483799" r:id="rId13"/>
    <p:sldLayoutId id="2147483788" r:id="rId14"/>
    <p:sldLayoutId id="2147483787" r:id="rId15"/>
    <p:sldLayoutId id="2147483786" r:id="rId16"/>
    <p:sldLayoutId id="2147483822" r:id="rId17"/>
    <p:sldLayoutId id="2147483775" r:id="rId18"/>
    <p:sldLayoutId id="2147483809" r:id="rId19"/>
    <p:sldLayoutId id="2147483810" r:id="rId20"/>
    <p:sldLayoutId id="2147483828" r:id="rId21"/>
    <p:sldLayoutId id="2147483811" r:id="rId22"/>
    <p:sldLayoutId id="2147483789" r:id="rId23"/>
    <p:sldLayoutId id="2147483824" r:id="rId24"/>
    <p:sldLayoutId id="2147483825" r:id="rId25"/>
    <p:sldLayoutId id="2147483807" r:id="rId26"/>
    <p:sldLayoutId id="2147483816" r:id="rId27"/>
    <p:sldLayoutId id="2147483818" r:id="rId28"/>
    <p:sldLayoutId id="2147483819" r:id="rId29"/>
    <p:sldLayoutId id="2147483820" r:id="rId30"/>
    <p:sldLayoutId id="2147483821" r:id="rId31"/>
    <p:sldLayoutId id="2147483805" r:id="rId32"/>
    <p:sldLayoutId id="2147483814" r:id="rId33"/>
    <p:sldLayoutId id="2147483815" r:id="rId34"/>
    <p:sldLayoutId id="2147483804" r:id="rId35"/>
    <p:sldLayoutId id="2147483803" r:id="rId36"/>
    <p:sldLayoutId id="2147483802" r:id="rId37"/>
    <p:sldLayoutId id="2147483812" r:id="rId38"/>
    <p:sldLayoutId id="2147483797" r:id="rId39"/>
    <p:sldLayoutId id="2147483794" r:id="rId40"/>
    <p:sldLayoutId id="2147483795" r:id="rId41"/>
    <p:sldLayoutId id="2147483796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4571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3200" b="0" i="0" kern="1200" cap="none" spc="20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2pPr>
      <a:lvl3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3pPr>
      <a:lvl4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4pPr>
      <a:lvl5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6pPr>
      <a:lvl7pPr marL="914377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8pPr>
      <a:lvl9pPr marL="1828753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9pPr>
    </p:titleStyle>
    <p:bodyStyle>
      <a:lvl1pPr marL="243834" indent="-243834" algn="l" defTabSz="457189" rtl="0" fontAlgn="base">
        <a:spcBef>
          <a:spcPts val="1600"/>
        </a:spcBef>
        <a:spcAft>
          <a:spcPct val="0"/>
        </a:spcAft>
        <a:buSzPct val="90000"/>
        <a:buFontTx/>
        <a:buBlip>
          <a:blip r:embed="rId44"/>
        </a:buBlip>
        <a:defRPr sz="2000" kern="1200">
          <a:solidFill>
            <a:srgbClr val="6B6F71"/>
          </a:solidFill>
          <a:latin typeface="Arial"/>
          <a:ea typeface="+mn-ea"/>
          <a:cs typeface="Arial"/>
        </a:defRPr>
      </a:lvl1pPr>
      <a:lvl2pPr marL="487668" indent="-243834" algn="l" defTabSz="457189" rtl="0" fontAlgn="base">
        <a:spcBef>
          <a:spcPts val="300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600" kern="1200">
          <a:solidFill>
            <a:srgbClr val="6B6F71"/>
          </a:solidFill>
          <a:latin typeface="Arial"/>
          <a:ea typeface="+mn-ea"/>
          <a:cs typeface="Arial"/>
        </a:defRPr>
      </a:lvl2pPr>
      <a:lvl3pPr marL="731502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2133" kern="1200">
          <a:solidFill>
            <a:srgbClr val="6B6F71"/>
          </a:solidFill>
          <a:latin typeface="Arial"/>
          <a:ea typeface="+mn-ea"/>
          <a:cs typeface="Arial"/>
        </a:defRPr>
      </a:lvl3pPr>
      <a:lvl4pPr marL="975336" indent="-243834" algn="l" defTabSz="457189" rtl="0" fontAlgn="base">
        <a:spcBef>
          <a:spcPts val="800"/>
        </a:spcBef>
        <a:spcAft>
          <a:spcPct val="0"/>
        </a:spcAft>
        <a:buSzPct val="100000"/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4pPr>
      <a:lvl5pPr marL="1219170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2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0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DD08D-F966-7C4C-B069-96219EFB4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143000"/>
            <a:ext cx="7491953" cy="1981200"/>
          </a:xfrm>
        </p:spPr>
        <p:txBody>
          <a:bodyPr/>
          <a:lstStyle/>
          <a:p>
            <a:r>
              <a:rPr lang="en-US" dirty="0"/>
              <a:t>Multi Select and Delete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CED5C-BBC1-9D46-B807-A649BD3E84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Adam Hassler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6BB7F-4528-6E41-8339-A21BFFF59F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Senior Software Engineer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9A496F-B182-584D-99CF-307A8BECBD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Blackbaud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4A72815-8903-4999-AB83-2D79E54089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7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240">
        <p:fade/>
      </p:transition>
    </mc:Choice>
    <mc:Fallback>
      <p:transition spd="med" advTm="312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3284ED-D041-BF40-8EAE-0A3788F47E07}"/>
              </a:ext>
            </a:extLst>
          </p:cNvPr>
          <p:cNvSpPr txBox="1"/>
          <p:nvPr/>
        </p:nvSpPr>
        <p:spPr>
          <a:xfrm>
            <a:off x="593890" y="630753"/>
            <a:ext cx="9813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Our Current Approach to Displaying Errors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66CB54-E4D6-4E1E-8FE0-4B192A3C0503}"/>
              </a:ext>
            </a:extLst>
          </p:cNvPr>
          <p:cNvSpPr/>
          <p:nvPr/>
        </p:nvSpPr>
        <p:spPr>
          <a:xfrm>
            <a:off x="593889" y="1348033"/>
            <a:ext cx="11133055" cy="4694548"/>
          </a:xfrm>
          <a:prstGeom prst="roundRect">
            <a:avLst>
              <a:gd name="adj" fmla="val 301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8046B4-53BD-4646-9A10-30E63A227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4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171">
        <p:fade/>
      </p:transition>
    </mc:Choice>
    <mc:Fallback>
      <p:transition spd="med" advTm="46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503C-EF47-FB42-A9E5-0A0980D0B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841" y="1885950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table spec to hold the query id and the error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a stored procedure spec to add errors to the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Change the record operation to call the stored procedure when catching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Modify the view form for queries to join to the error table and display the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 the </a:t>
            </a:r>
            <a:r>
              <a:rPr lang="en-US" dirty="0" err="1"/>
              <a:t>UIModel</a:t>
            </a:r>
            <a:r>
              <a:rPr lang="en-US" dirty="0"/>
              <a:t> for the view form to hide the error column when there has not been any query deletion errors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229BB56-3543-49E8-B862-5E3181CA8D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0421">
        <p:fade/>
      </p:transition>
    </mc:Choice>
    <mc:Fallback>
      <p:transition spd="med" advTm="1104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3284ED-D041-BF40-8EAE-0A3788F47E07}"/>
              </a:ext>
            </a:extLst>
          </p:cNvPr>
          <p:cNvSpPr txBox="1"/>
          <p:nvPr/>
        </p:nvSpPr>
        <p:spPr>
          <a:xfrm>
            <a:off x="490194" y="639037"/>
            <a:ext cx="5038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The Initial Vision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07602D-69C3-47BE-B440-E1AC937E61A8}"/>
              </a:ext>
            </a:extLst>
          </p:cNvPr>
          <p:cNvSpPr/>
          <p:nvPr/>
        </p:nvSpPr>
        <p:spPr>
          <a:xfrm>
            <a:off x="490194" y="1319752"/>
            <a:ext cx="11491274" cy="4081806"/>
          </a:xfrm>
          <a:prstGeom prst="roundRect">
            <a:avLst>
              <a:gd name="adj" fmla="val 327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00C48D-8C4E-473F-ACB2-C7F96380B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6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390">
        <p:fade/>
      </p:transition>
    </mc:Choice>
    <mc:Fallback>
      <p:transition spd="med" advTm="243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First Attempt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503C-EF47-FB42-A9E5-0A0980D0B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841" y="1885950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same record operation that delete already uses but run it for multiple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quickly ran into an issue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08CA14F-4509-44B0-B167-3188FDABA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346">
        <p:fade/>
      </p:transition>
    </mc:Choice>
    <mc:Fallback>
      <p:transition spd="med" advTm="22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3284ED-D041-BF40-8EAE-0A3788F47E07}"/>
              </a:ext>
            </a:extLst>
          </p:cNvPr>
          <p:cNvSpPr txBox="1"/>
          <p:nvPr/>
        </p:nvSpPr>
        <p:spPr>
          <a:xfrm>
            <a:off x="593889" y="620183"/>
            <a:ext cx="4934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This…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795825-3ABB-4829-8AE8-28EE1E99B7DA}"/>
              </a:ext>
            </a:extLst>
          </p:cNvPr>
          <p:cNvSpPr/>
          <p:nvPr/>
        </p:nvSpPr>
        <p:spPr>
          <a:xfrm>
            <a:off x="593889" y="1348033"/>
            <a:ext cx="11133055" cy="4694548"/>
          </a:xfrm>
          <a:prstGeom prst="roundRect">
            <a:avLst>
              <a:gd name="adj" fmla="val 301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1E7AB1-A309-41FC-99FF-B5BB419A6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1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84">
        <p:fade/>
      </p:transition>
    </mc:Choice>
    <mc:Fallback>
      <p:transition spd="med" advTm="133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3284ED-D041-BF40-8EAE-0A3788F47E07}"/>
              </a:ext>
            </a:extLst>
          </p:cNvPr>
          <p:cNvSpPr txBox="1"/>
          <p:nvPr/>
        </p:nvSpPr>
        <p:spPr>
          <a:xfrm>
            <a:off x="593890" y="639037"/>
            <a:ext cx="542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…is not the same as this.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8AA090-42CE-45E3-B6C7-7DE37C87C01E}"/>
              </a:ext>
            </a:extLst>
          </p:cNvPr>
          <p:cNvSpPr/>
          <p:nvPr/>
        </p:nvSpPr>
        <p:spPr>
          <a:xfrm>
            <a:off x="593889" y="1348033"/>
            <a:ext cx="11133055" cy="4694548"/>
          </a:xfrm>
          <a:prstGeom prst="roundRect">
            <a:avLst>
              <a:gd name="adj" fmla="val 3615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24E8BB-AFDD-4D70-898A-7AF77E703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742">
        <p:fade/>
      </p:transition>
    </mc:Choice>
    <mc:Fallback>
      <p:transition spd="med" advTm="227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D7E02-EE21-9549-BDDE-6E485C7E5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1828800"/>
            <a:ext cx="3447068" cy="3962400"/>
          </a:xfrm>
        </p:spPr>
        <p:txBody>
          <a:bodyPr/>
          <a:lstStyle/>
          <a:p>
            <a:r>
              <a:rPr lang="en-US" sz="2400" dirty="0"/>
              <a:t>Create a new SQL function to determine if record id corresponds to ad hoc and smart queries</a:t>
            </a:r>
          </a:p>
          <a:p>
            <a:r>
              <a:rPr lang="en-US" sz="2400" dirty="0"/>
              <a:t>Create a new record operation that calls the SQL function</a:t>
            </a:r>
          </a:p>
          <a:p>
            <a:r>
              <a:rPr lang="en-US" sz="2400" dirty="0"/>
              <a:t>Delegate accordingly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583C0-5FDA-1749-B4D1-0046752634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799" y="1066800"/>
            <a:ext cx="3758153" cy="1447800"/>
          </a:xfrm>
        </p:spPr>
        <p:txBody>
          <a:bodyPr/>
          <a:lstStyle/>
          <a:p>
            <a:r>
              <a:rPr lang="en-US" sz="2800" dirty="0"/>
              <a:t>Revised Approach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C2ADA0-9570-4AEC-A7E7-BBD2D078F5C4}"/>
              </a:ext>
            </a:extLst>
          </p:cNvPr>
          <p:cNvSpPr/>
          <p:nvPr/>
        </p:nvSpPr>
        <p:spPr>
          <a:xfrm>
            <a:off x="3751868" y="2400693"/>
            <a:ext cx="8323868" cy="2818614"/>
          </a:xfrm>
          <a:prstGeom prst="roundRect">
            <a:avLst>
              <a:gd name="adj" fmla="val 362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500E02-EE62-42FA-842A-3DF33F20B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234">
        <p:fade/>
      </p:transition>
    </mc:Choice>
    <mc:Fallback>
      <p:transition spd="med" advTm="502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There Is Still an Issue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503C-EF47-FB42-A9E5-0A0980D0B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841" y="1885950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may not seem like the new record operation to delete multiple queries at once should introduce any new error cases.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 error messages in Infinity platform are typically handled by throwing an exception.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an exception is thrown the record operation stops.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case, the record operation entails multiple deletes.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Thus if one of the records can’t be deleted, any others that remain aren’t deleted either.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BE5F6F1-FFEA-4079-85FC-0EBD72694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349">
        <p:fade/>
      </p:transition>
    </mc:Choice>
    <mc:Fallback>
      <p:transition spd="med" advTm="513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D7E02-EE21-9549-BDDE-6E485C7E51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2667000"/>
            <a:ext cx="3447068" cy="3124200"/>
          </a:xfrm>
        </p:spPr>
        <p:txBody>
          <a:bodyPr/>
          <a:lstStyle/>
          <a:p>
            <a:r>
              <a:rPr lang="en-US" sz="2400" dirty="0"/>
              <a:t>Catching an exception is easy enough</a:t>
            </a:r>
          </a:p>
          <a:p>
            <a:r>
              <a:rPr lang="en-US" sz="2400" dirty="0"/>
              <a:t>But then no error message is  displayed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583C0-5FDA-1749-B4D1-0046752634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799" y="1066800"/>
            <a:ext cx="3739299" cy="1447800"/>
          </a:xfrm>
        </p:spPr>
        <p:txBody>
          <a:bodyPr/>
          <a:lstStyle/>
          <a:p>
            <a:r>
              <a:rPr lang="en-US" sz="2800" dirty="0"/>
              <a:t>Adding a Try/Catch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3100B9-1DE6-464B-A41F-4ADB77F212D1}"/>
              </a:ext>
            </a:extLst>
          </p:cNvPr>
          <p:cNvSpPr/>
          <p:nvPr/>
        </p:nvSpPr>
        <p:spPr>
          <a:xfrm>
            <a:off x="3836709" y="3129699"/>
            <a:ext cx="8050491" cy="1555423"/>
          </a:xfrm>
          <a:prstGeom prst="roundRect">
            <a:avLst>
              <a:gd name="adj" fmla="val 5758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FFA23AB-5FBF-4D7A-89A1-9269FB984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284">
        <p:fade/>
      </p:transition>
    </mc:Choice>
    <mc:Fallback>
      <p:transition spd="med" advTm="332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981CB-2CA6-F541-946A-0B66CA742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Initial Error Handling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6503C-EF47-FB42-A9E5-0A0980D0B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841" y="1885950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initial attempt to protype this functionality, my partner and I were running low 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created a table spec which stored the queries that had errors and we added a boolean column to the view spec to pull its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was true if there had been an error deleting the column and false otherwise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7C11B4-D139-45BD-A966-645B1C209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9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112">
        <p:fade/>
      </p:transition>
    </mc:Choice>
    <mc:Fallback>
      <p:transition spd="med" advTm="391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de Master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Blackbaud Corporate Powerpoint Template (widescreen) May 2017" id="{09D717DF-6C6E-214F-BFC7-EC5B406F97AD}" vid="{394707F8-01C1-1A48-9B9A-AA46AB5CB3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0F59605FC97D458019AEE8A491DEA3" ma:contentTypeVersion="1" ma:contentTypeDescription="Create a new document." ma:contentTypeScope="" ma:versionID="492c2815cb3afe37f13d3ead2e836e86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93643d69efb3dc6e95dc5fdf43b8f31b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Ite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45D53A-AFE8-4D9D-96D0-7EF8CBC238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A47BF3-E279-489D-9060-B1052162B9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33202</TotalTime>
  <Words>323</Words>
  <Application>Microsoft Office PowerPoint</Application>
  <PresentationFormat>Widescreen</PresentationFormat>
  <Paragraphs>39</Paragraphs>
  <Slides>11</Slides>
  <Notes>5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Narrow</vt:lpstr>
      <vt:lpstr>Calibri</vt:lpstr>
      <vt:lpstr>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Hassler</dc:creator>
  <cp:lastModifiedBy>Adam Hassler</cp:lastModifiedBy>
  <cp:revision>304</cp:revision>
  <dcterms:modified xsi:type="dcterms:W3CDTF">2020-08-20T19:19:13Z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0x010100FC0F59605FC97D458019AEE8A491DEA3</vt:lpwstr>
  </property>
</Properties>
</file>